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 id="2147483674" r:id="rId6"/>
    <p:sldMasterId id="2147483688" r:id="rId7"/>
    <p:sldMasterId id="2147483693" r:id="rId8"/>
  </p:sldMasterIdLst>
  <p:notesMasterIdLst>
    <p:notesMasterId r:id="rId117"/>
  </p:notesMasterIdLst>
  <p:sldIdLst>
    <p:sldId id="256" r:id="rId9"/>
    <p:sldId id="387" r:id="rId10"/>
    <p:sldId id="416" r:id="rId11"/>
    <p:sldId id="393" r:id="rId12"/>
    <p:sldId id="397" r:id="rId13"/>
    <p:sldId id="377" r:id="rId14"/>
    <p:sldId id="417" r:id="rId15"/>
    <p:sldId id="385"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419" r:id="rId38"/>
    <p:sldId id="396" r:id="rId39"/>
    <p:sldId id="389" r:id="rId40"/>
    <p:sldId id="370" r:id="rId41"/>
    <p:sldId id="418" r:id="rId42"/>
    <p:sldId id="379"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420" r:id="rId56"/>
    <p:sldId id="394" r:id="rId57"/>
    <p:sldId id="390" r:id="rId58"/>
    <p:sldId id="380" r:id="rId59"/>
    <p:sldId id="290" r:id="rId60"/>
    <p:sldId id="291" r:id="rId61"/>
    <p:sldId id="292" r:id="rId62"/>
    <p:sldId id="293" r:id="rId63"/>
    <p:sldId id="294" r:id="rId64"/>
    <p:sldId id="295" r:id="rId65"/>
    <p:sldId id="296" r:id="rId66"/>
    <p:sldId id="297" r:id="rId67"/>
    <p:sldId id="298" r:id="rId68"/>
    <p:sldId id="299" r:id="rId69"/>
    <p:sldId id="300" r:id="rId70"/>
    <p:sldId id="301" r:id="rId71"/>
    <p:sldId id="302" r:id="rId72"/>
    <p:sldId id="303" r:id="rId73"/>
    <p:sldId id="304" r:id="rId74"/>
    <p:sldId id="305" r:id="rId75"/>
    <p:sldId id="306" r:id="rId76"/>
    <p:sldId id="307" r:id="rId77"/>
    <p:sldId id="308" r:id="rId78"/>
    <p:sldId id="309" r:id="rId79"/>
    <p:sldId id="310" r:id="rId80"/>
    <p:sldId id="311" r:id="rId81"/>
    <p:sldId id="312" r:id="rId82"/>
    <p:sldId id="313" r:id="rId83"/>
    <p:sldId id="314" r:id="rId84"/>
    <p:sldId id="315" r:id="rId85"/>
    <p:sldId id="421" r:id="rId86"/>
    <p:sldId id="395" r:id="rId87"/>
    <p:sldId id="391" r:id="rId88"/>
    <p:sldId id="368" r:id="rId89"/>
    <p:sldId id="384" r:id="rId90"/>
    <p:sldId id="423" r:id="rId91"/>
    <p:sldId id="317" r:id="rId92"/>
    <p:sldId id="318" r:id="rId93"/>
    <p:sldId id="319" r:id="rId94"/>
    <p:sldId id="320" r:id="rId95"/>
    <p:sldId id="321" r:id="rId96"/>
    <p:sldId id="322" r:id="rId97"/>
    <p:sldId id="323" r:id="rId98"/>
    <p:sldId id="324" r:id="rId99"/>
    <p:sldId id="325" r:id="rId100"/>
    <p:sldId id="326" r:id="rId101"/>
    <p:sldId id="327" r:id="rId102"/>
    <p:sldId id="328" r:id="rId103"/>
    <p:sldId id="329" r:id="rId104"/>
    <p:sldId id="330" r:id="rId105"/>
    <p:sldId id="331" r:id="rId106"/>
    <p:sldId id="332" r:id="rId107"/>
    <p:sldId id="333" r:id="rId108"/>
    <p:sldId id="334" r:id="rId109"/>
    <p:sldId id="335" r:id="rId110"/>
    <p:sldId id="336" r:id="rId111"/>
    <p:sldId id="337" r:id="rId112"/>
    <p:sldId id="338" r:id="rId113"/>
    <p:sldId id="339" r:id="rId114"/>
    <p:sldId id="422" r:id="rId115"/>
    <p:sldId id="316" r:id="rId116"/>
  </p:sldIdLst>
  <p:sldSz cx="12192000" cy="6858000"/>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1131DA-AFF4-83B5-212C-C23DA861FBFD}" name="DESCAMPS Ambroise (COMP)" initials="DA(" userId="S::Ambroise.DESCAMPS@ec.europa.eu::4318f5ab-ef1d-4e16-9c29-2e79bb3dfe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90C7"/>
    <a:srgbClr val="2038A5"/>
    <a:srgbClr val="EFF5FB"/>
    <a:srgbClr val="37D1B4"/>
    <a:srgbClr val="C298BD"/>
    <a:srgbClr val="A3659C"/>
    <a:srgbClr val="09C3AA"/>
    <a:srgbClr val="004F9F"/>
    <a:srgbClr val="CC33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7590" autoAdjust="0"/>
    <p:restoredTop sz="84795" autoAdjust="0"/>
  </p:normalViewPr>
  <p:slideViewPr>
    <p:cSldViewPr snapToGrid="0" snapToObjects="1" showGuides="1">
      <p:cViewPr varScale="1">
        <p:scale>
          <a:sx n="53" d="100"/>
          <a:sy n="53" d="100"/>
        </p:scale>
        <p:origin x="68" y="180"/>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notesMaster" Target="notesMasters/notesMaster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presProps" Target="pres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viewProps" Target="viewProps.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88B7FAF0-53C9-D141-8818-53E16B8CD5B3}" type="datetimeFigureOut">
              <a:rPr lang="fr-FR" smtClean="0"/>
              <a:t>28/05/2025</a:t>
            </a:fld>
            <a:endParaRPr lang="fr-FR"/>
          </a:p>
        </p:txBody>
      </p:sp>
      <p:sp>
        <p:nvSpPr>
          <p:cNvPr id="4" name="Espace réservé de l'image des diapositives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51219"/>
            <a:ext cx="5438140" cy="3887361"/>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50706D61-C5ED-A047-B887-ADDAF667948D}" type="slidenum">
              <a:rPr lang="fr-FR" smtClean="0"/>
              <a:t>‹#›</a:t>
            </a:fld>
            <a:endParaRPr lang="fr-FR"/>
          </a:p>
        </p:txBody>
      </p:sp>
    </p:spTree>
    <p:extLst>
      <p:ext uri="{BB962C8B-B14F-4D97-AF65-F5344CB8AC3E}">
        <p14:creationId xmlns:p14="http://schemas.microsoft.com/office/powerpoint/2010/main" val="9803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2</a:t>
            </a:fld>
            <a:endParaRPr lang="fr-FR"/>
          </a:p>
        </p:txBody>
      </p:sp>
    </p:spTree>
    <p:extLst>
      <p:ext uri="{BB962C8B-B14F-4D97-AF65-F5344CB8AC3E}">
        <p14:creationId xmlns:p14="http://schemas.microsoft.com/office/powerpoint/2010/main" val="1093547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c3c66ccd70_2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c3c66ccd70_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c4a4bc6a7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c4a4bc6a7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c3c66ccd70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c3c66ccd70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c3c66ccd70_2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c3c66ccd70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c3c66ccd70_2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c3c66ccd70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c3c66ccd70_2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c3c66ccd70_2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c3c66ccd70_2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c3c66ccd70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c4a4bc6a7d_25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c4a4bc6a7d_25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c4a0da0421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c4a0da0421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br>
              <a:rPr lang="en-GB" sz="1300">
                <a:solidFill>
                  <a:schemeClr val="dk1"/>
                </a:solidFill>
                <a:latin typeface="Google Sans"/>
                <a:ea typeface="Google Sans"/>
                <a:cs typeface="Google Sans"/>
                <a:sym typeface="Google Sans"/>
              </a:rPr>
            </a:br>
            <a:br>
              <a:rPr lang="en-GB" sz="1300">
                <a:solidFill>
                  <a:schemeClr val="dk1"/>
                </a:solidFill>
                <a:latin typeface="Google Sans"/>
                <a:ea typeface="Google Sans"/>
                <a:cs typeface="Google Sans"/>
                <a:sym typeface="Google Sans"/>
              </a:rPr>
            </a:br>
            <a:endParaRPr sz="1300">
              <a:solidFill>
                <a:schemeClr val="dk1"/>
              </a:solidFill>
              <a:latin typeface="Google Sans"/>
              <a:ea typeface="Google Sans"/>
              <a:cs typeface="Google Sans"/>
              <a:sym typeface="Google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c4a0da0421_0_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c4a0da0421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highlight>
                <a:srgbClr val="FFFFFF"/>
              </a:highlight>
              <a:latin typeface="Google Sans"/>
              <a:ea typeface="Google Sans"/>
              <a:cs typeface="Google Sans"/>
              <a:sym typeface="Google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3</a:t>
            </a:fld>
            <a:endParaRPr lang="fr-FR"/>
          </a:p>
        </p:txBody>
      </p:sp>
    </p:spTree>
    <p:extLst>
      <p:ext uri="{BB962C8B-B14F-4D97-AF65-F5344CB8AC3E}">
        <p14:creationId xmlns:p14="http://schemas.microsoft.com/office/powerpoint/2010/main" val="2342169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c4a0da0421_0_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c4a0da0421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a:solidFill>
                <a:schemeClr val="dk1"/>
              </a:solidFill>
              <a:latin typeface="Google Sans"/>
              <a:ea typeface="Google Sans"/>
              <a:cs typeface="Google Sans"/>
              <a:sym typeface="Google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c4a0da0421_0_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c4a0da0421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a:solidFill>
                <a:schemeClr val="dk1"/>
              </a:solidFill>
              <a:latin typeface="Google Sans"/>
              <a:ea typeface="Google Sans"/>
              <a:cs typeface="Google Sans"/>
              <a:sym typeface="Google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c4a0da0421_0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c4a0da0421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a:solidFill>
                <a:schemeClr val="dk1"/>
              </a:solidFill>
              <a:latin typeface="Google Sans"/>
              <a:ea typeface="Google Sans"/>
              <a:cs typeface="Google Sans"/>
              <a:sym typeface="Google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c4a0da0421_0_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c4a0da0421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a:solidFill>
                <a:schemeClr val="dk1"/>
              </a:solidFill>
              <a:latin typeface="Google Sans"/>
              <a:ea typeface="Google Sans"/>
              <a:cs typeface="Google Sans"/>
              <a:sym typeface="Google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c4a0da0421_0_4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c4a0da0421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a:solidFill>
                <a:schemeClr val="dk1"/>
              </a:solidFill>
              <a:latin typeface="Google Sans"/>
              <a:ea typeface="Google Sans"/>
              <a:cs typeface="Google Sans"/>
              <a:sym typeface="Google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c4a0da0421_0_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c4a0da0421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a:solidFill>
                <a:schemeClr val="dk1"/>
              </a:solidFill>
              <a:latin typeface="Google Sans"/>
              <a:ea typeface="Google Sans"/>
              <a:cs typeface="Google Sans"/>
              <a:sym typeface="Google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c4a0da0421_0_4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c4a0da0421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highlight>
                <a:srgbClr val="FFFFFF"/>
              </a:highlight>
              <a:latin typeface="Google Sans"/>
              <a:ea typeface="Google Sans"/>
              <a:cs typeface="Google Sans"/>
              <a:sym typeface="Google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c4a0da0421_0_39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c4a0da0421_0_3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30</a:t>
            </a:fld>
            <a:endParaRPr lang="fr-FR"/>
          </a:p>
        </p:txBody>
      </p:sp>
    </p:spTree>
    <p:extLst>
      <p:ext uri="{BB962C8B-B14F-4D97-AF65-F5344CB8AC3E}">
        <p14:creationId xmlns:p14="http://schemas.microsoft.com/office/powerpoint/2010/main" val="4065137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33</a:t>
            </a:fld>
            <a:endParaRPr lang="fr-FR"/>
          </a:p>
        </p:txBody>
      </p:sp>
    </p:spTree>
    <p:extLst>
      <p:ext uri="{BB962C8B-B14F-4D97-AF65-F5344CB8AC3E}">
        <p14:creationId xmlns:p14="http://schemas.microsoft.com/office/powerpoint/2010/main" val="207045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4</a:t>
            </a:fld>
            <a:endParaRPr lang="fr-FR"/>
          </a:p>
        </p:txBody>
      </p:sp>
    </p:spTree>
    <p:extLst>
      <p:ext uri="{BB962C8B-B14F-4D97-AF65-F5344CB8AC3E}">
        <p14:creationId xmlns:p14="http://schemas.microsoft.com/office/powerpoint/2010/main" val="3970441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34</a:t>
            </a:fld>
            <a:endParaRPr lang="fr-FR"/>
          </a:p>
        </p:txBody>
      </p:sp>
    </p:spTree>
    <p:extLst>
      <p:ext uri="{BB962C8B-B14F-4D97-AF65-F5344CB8AC3E}">
        <p14:creationId xmlns:p14="http://schemas.microsoft.com/office/powerpoint/2010/main" val="4121750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35</a:t>
            </a:fld>
            <a:endParaRPr lang="fr-FR"/>
          </a:p>
        </p:txBody>
      </p:sp>
    </p:spTree>
    <p:extLst>
      <p:ext uri="{BB962C8B-B14F-4D97-AF65-F5344CB8AC3E}">
        <p14:creationId xmlns:p14="http://schemas.microsoft.com/office/powerpoint/2010/main" val="1962205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c4a0da0421_0_1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c4a0da0421_0_1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c4a0da0421_0_1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c4a0da0421_0_1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c4a0da0421_0_1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c4a0da0421_0_1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c4a0da0421_0_1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c4a0da0421_0_1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c4a0da0421_0_1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c4a0da0421_0_1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c4a0da0421_0_1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c4a0da0421_0_1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c4a0da0421_0_1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c4a0da0421_0_1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c4a0da0421_0_1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2c4a0da0421_0_1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6</a:t>
            </a:fld>
            <a:endParaRPr lang="fr-FR"/>
          </a:p>
        </p:txBody>
      </p:sp>
    </p:spTree>
    <p:extLst>
      <p:ext uri="{BB962C8B-B14F-4D97-AF65-F5344CB8AC3E}">
        <p14:creationId xmlns:p14="http://schemas.microsoft.com/office/powerpoint/2010/main" val="1965769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c4a0da0421_0_1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c4a0da0421_0_1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c4a4bc6a7d_15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2c4a4bc6a7d_15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c4a0da0421_0_1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2c4a0da0421_0_1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c4a0da0421_0_39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c4a0da0421_0_3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48</a:t>
            </a:fld>
            <a:endParaRPr lang="fr-FR"/>
          </a:p>
        </p:txBody>
      </p:sp>
    </p:spTree>
    <p:extLst>
      <p:ext uri="{BB962C8B-B14F-4D97-AF65-F5344CB8AC3E}">
        <p14:creationId xmlns:p14="http://schemas.microsoft.com/office/powerpoint/2010/main" val="4202406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51</a:t>
            </a:fld>
            <a:endParaRPr lang="fr-FR"/>
          </a:p>
        </p:txBody>
      </p:sp>
    </p:spTree>
    <p:extLst>
      <p:ext uri="{BB962C8B-B14F-4D97-AF65-F5344CB8AC3E}">
        <p14:creationId xmlns:p14="http://schemas.microsoft.com/office/powerpoint/2010/main" val="3312438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c4a0da0421_0_17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c4a0da0421_0_1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c4a0da0421_0_17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c4a0da0421_0_1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c4a0da0421_0_17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2c4a0da0421_0_1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c4a0da0421_0_18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c4a0da0421_0_1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7</a:t>
            </a:fld>
            <a:endParaRPr lang="fr-FR"/>
          </a:p>
        </p:txBody>
      </p:sp>
    </p:spTree>
    <p:extLst>
      <p:ext uri="{BB962C8B-B14F-4D97-AF65-F5344CB8AC3E}">
        <p14:creationId xmlns:p14="http://schemas.microsoft.com/office/powerpoint/2010/main" val="36427871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c4a0da0421_0_18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2c4a0da0421_0_1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c4a0da0421_0_18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2c4a0da0421_0_1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c4a0da0421_0_18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2c4a0da0421_0_1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c4a0da0421_0_18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2c4a0da0421_0_1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2c4a0da0421_0_18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2c4a0da0421_0_1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2c4a0da0421_0_18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2c4a0da0421_0_1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c4a0da0421_0_18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c4a0da0421_0_1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2c4a0da0421_0_1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2c4a0da0421_0_1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c4a0da0421_0_18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c4a0da0421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c4a0da0421_0_19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2c4a0da0421_0_1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8</a:t>
            </a:fld>
            <a:endParaRPr lang="fr-FR"/>
          </a:p>
        </p:txBody>
      </p:sp>
    </p:spTree>
    <p:extLst>
      <p:ext uri="{BB962C8B-B14F-4D97-AF65-F5344CB8AC3E}">
        <p14:creationId xmlns:p14="http://schemas.microsoft.com/office/powerpoint/2010/main" val="1832454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c4a0da0421_0_19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2c4a0da0421_0_1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c4a0da0421_0_19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2c4a0da0421_0_1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c4a0da0421_0_19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2c4a0da0421_0_1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c4a0da0421_0_19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c4a0da0421_0_1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c4a0da0421_0_19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2c4a0da0421_0_1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c4a0da0421_0_20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2c4a0da0421_0_20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c4a0da0421_0_20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2c4a0da0421_0_2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c4a0da0421_0_20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2c4a0da0421_0_20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c4a0da0421_0_20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c4a0da0421_0_2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2c4a0da0421_0_20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2c4a0da0421_0_2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c4a0da04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c4a0da04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2c4a0da0421_0_2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2c4a0da0421_0_2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2c4a0da0421_0_39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2c4a0da0421_0_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78</a:t>
            </a:fld>
            <a:endParaRPr lang="fr-FR"/>
          </a:p>
        </p:txBody>
      </p:sp>
    </p:spTree>
    <p:extLst>
      <p:ext uri="{BB962C8B-B14F-4D97-AF65-F5344CB8AC3E}">
        <p14:creationId xmlns:p14="http://schemas.microsoft.com/office/powerpoint/2010/main" val="24447678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81</a:t>
            </a:fld>
            <a:endParaRPr lang="fr-FR"/>
          </a:p>
        </p:txBody>
      </p:sp>
    </p:spTree>
    <p:extLst>
      <p:ext uri="{BB962C8B-B14F-4D97-AF65-F5344CB8AC3E}">
        <p14:creationId xmlns:p14="http://schemas.microsoft.com/office/powerpoint/2010/main" val="28807530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82</a:t>
            </a:fld>
            <a:endParaRPr lang="fr-FR"/>
          </a:p>
        </p:txBody>
      </p:sp>
    </p:spTree>
    <p:extLst>
      <p:ext uri="{BB962C8B-B14F-4D97-AF65-F5344CB8AC3E}">
        <p14:creationId xmlns:p14="http://schemas.microsoft.com/office/powerpoint/2010/main" val="23355173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2c4a0da0421_0_2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2c4a0da0421_0_2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2c4a4bc6a7d_25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2c4a4bc6a7d_25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2c4a0da0421_0_25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2c4a0da0421_0_2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2c4a0da0421_0_2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2c4a0da0421_0_2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2c4a0da0421_0_2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2c4a0da0421_0_2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Google Sans"/>
              <a:ea typeface="Google Sans"/>
              <a:cs typeface="Google Sans"/>
              <a:sym typeface="Google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c4a4bc6a7d_25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c4a4bc6a7d_25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c4a0da0421_0_2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2c4a0da0421_0_2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2c4a0da0421_0_2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2c4a0da0421_0_2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2c4a0da0421_0_2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2c4a0da0421_0_2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b="1">
              <a:solidFill>
                <a:srgbClr val="595959"/>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c4a0da0421_0_27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c4a0da0421_0_2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2c4a4bc6a7d_25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2c4a4bc6a7d_25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2c4a0da0421_0_3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1000"/>
              </a:spcBef>
              <a:spcAft>
                <a:spcPts val="1000"/>
              </a:spcAft>
              <a:buNone/>
            </a:pPr>
            <a:endParaRPr>
              <a:latin typeface="Google Sans"/>
              <a:ea typeface="Google Sans"/>
              <a:cs typeface="Google Sans"/>
              <a:sym typeface="Google Sans"/>
            </a:endParaRPr>
          </a:p>
        </p:txBody>
      </p:sp>
      <p:sp>
        <p:nvSpPr>
          <p:cNvPr id="1179" name="Google Shape;1179;g2c4a0da0421_0_3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c4a0da0421_0_3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c4a0da0421_0_3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1000"/>
              </a:spcBef>
              <a:spcAft>
                <a:spcPts val="100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2c4a0da0421_0_3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2c4a0da0421_0_3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1000"/>
              </a:spcBef>
              <a:spcAft>
                <a:spcPts val="100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2c4a0da0421_0_3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5" name="Google Shape;1245;g2c4a0da0421_0_34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
        <p:nvSpPr>
          <p:cNvPr id="1246" name="Google Shape;1246;g2c4a0da0421_0_34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2c4a0da0421_0_34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2c4a0da0421_0_3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1000"/>
              </a:spcBef>
              <a:spcAft>
                <a:spcPts val="100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c3c66ccd70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c3c66ccd70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a:p>
            <a:pPr marL="457200" lvl="0" indent="0" algn="l" rtl="0">
              <a:lnSpc>
                <a:spcPct val="115000"/>
              </a:lnSpc>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2c4a0da0421_0_34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2c4a0da0421_0_3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2c4a4bc6a7d_25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2c4a4bc6a7d_25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c4a0da0421_0_3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c4a0da0421_0_3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2c4a0da0421_0_34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2c4a0da0421_0_3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c4a0da0421_0_3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c4a0da0421_0_3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2c4a0da0421_0_3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2c4a0da0421_0_3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2c4a4bc6a7d_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2c4a4bc6a7d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2c4a0da0421_0_3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1" name="Google Shape;1371;g2c4a0da0421_0_3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2c4a0da0421_0_39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2c4a0da0421_0_3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107</a:t>
            </a:fld>
            <a:endParaRPr lang="fr-FR"/>
          </a:p>
        </p:txBody>
      </p:sp>
    </p:spTree>
    <p:extLst>
      <p:ext uri="{BB962C8B-B14F-4D97-AF65-F5344CB8AC3E}">
        <p14:creationId xmlns:p14="http://schemas.microsoft.com/office/powerpoint/2010/main" val="2588246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6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27CF7B-F474-7C42-BB03-117702B95E4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A434165-2BB7-E44D-942F-0E3BC9056D84}"/>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BA8AA07-AC09-AD49-821D-E6F007576063}"/>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1855819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7EC5FA3-F8AD-5D45-BBF4-DBA25A4B8C6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E104722-E0EA-0440-8717-FE5DAA535AA5}"/>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78C350B-5FA5-BD47-A1F0-18699D5612E5}"/>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2713320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852B34-1E31-612B-1983-7191452CEA88}"/>
              </a:ext>
            </a:extLst>
          </p:cNvPr>
          <p:cNvSpPr>
            <a:spLocks noGrp="1"/>
          </p:cNvSpPr>
          <p:nvPr>
            <p:ph type="ctrTitle"/>
          </p:nvPr>
        </p:nvSpPr>
        <p:spPr>
          <a:xfrm>
            <a:off x="1524000" y="949325"/>
            <a:ext cx="9144000" cy="2387600"/>
          </a:xfrm>
          <a:prstGeom prst="rect">
            <a:avLst/>
          </a:prstGeom>
        </p:spPr>
        <p:txBody>
          <a:bodyPr anchor="b"/>
          <a:lstStyle>
            <a:lvl1pPr algn="ctr">
              <a:defRPr sz="6000" b="1">
                <a:solidFill>
                  <a:schemeClr val="bg1"/>
                </a:solidFill>
                <a:latin typeface="+mn-lt"/>
              </a:defRPr>
            </a:lvl1pPr>
          </a:lstStyle>
          <a:p>
            <a:r>
              <a:rPr lang="en-GB" noProof="0" dirty="0" err="1"/>
              <a:t>Modifiez</a:t>
            </a:r>
            <a:r>
              <a:rPr lang="en-GB" noProof="0" dirty="0"/>
              <a:t> le style du titre</a:t>
            </a:r>
          </a:p>
        </p:txBody>
      </p:sp>
      <p:sp>
        <p:nvSpPr>
          <p:cNvPr id="3" name="Sous-titre 2">
            <a:extLst>
              <a:ext uri="{FF2B5EF4-FFF2-40B4-BE49-F238E27FC236}">
                <a16:creationId xmlns:a16="http://schemas.microsoft.com/office/drawing/2014/main" id="{EDDB4CF5-5484-A619-F693-513370F88495}"/>
              </a:ext>
            </a:extLst>
          </p:cNvPr>
          <p:cNvSpPr>
            <a:spLocks noGrp="1"/>
          </p:cNvSpPr>
          <p:nvPr>
            <p:ph type="subTitle" idx="1"/>
          </p:nvPr>
        </p:nvSpPr>
        <p:spPr>
          <a:xfrm>
            <a:off x="1524000" y="3429000"/>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Modifiez le style des sous-titres du masque</a:t>
            </a:r>
          </a:p>
        </p:txBody>
      </p:sp>
    </p:spTree>
    <p:extLst>
      <p:ext uri="{BB962C8B-B14F-4D97-AF65-F5344CB8AC3E}">
        <p14:creationId xmlns:p14="http://schemas.microsoft.com/office/powerpoint/2010/main" val="4156495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 GOOGLE">
  <p:cSld name="NUMBERS + GOOGLE">
    <p:spTree>
      <p:nvGrpSpPr>
        <p:cNvPr id="1" name="Shape 46"/>
        <p:cNvGrpSpPr/>
        <p:nvPr/>
      </p:nvGrpSpPr>
      <p:grpSpPr>
        <a:xfrm>
          <a:off x="0" y="0"/>
          <a:ext cx="0" cy="0"/>
          <a:chOff x="0" y="0"/>
          <a:chExt cx="0" cy="0"/>
        </a:xfrm>
      </p:grpSpPr>
      <p:sp>
        <p:nvSpPr>
          <p:cNvPr id="47" name="Google Shape;47;p10"/>
          <p:cNvSpPr txBox="1">
            <a:spLocks noGrp="1"/>
          </p:cNvSpPr>
          <p:nvPr>
            <p:ph type="sldNum" idx="12"/>
          </p:nvPr>
        </p:nvSpPr>
        <p:spPr>
          <a:xfrm>
            <a:off x="11459121" y="6405500"/>
            <a:ext cx="644400" cy="524800"/>
          </a:xfrm>
          <a:prstGeom prst="rect">
            <a:avLst/>
          </a:prstGeom>
        </p:spPr>
        <p:txBody>
          <a:bodyPr spcFirstLastPara="1" wrap="square" lIns="91425" tIns="91425" rIns="91425" bIns="91425" anchor="t" anchorCtr="0">
            <a:noAutofit/>
          </a:bodyPr>
          <a:lstStyle>
            <a:lvl1pPr lvl="0" algn="r">
              <a:buNone/>
              <a:defRPr>
                <a:solidFill>
                  <a:srgbClr val="B7B7B7"/>
                </a:solidFill>
                <a:latin typeface="Google Sans"/>
                <a:ea typeface="Google Sans"/>
                <a:cs typeface="Google Sans"/>
                <a:sym typeface="Google Sans"/>
              </a:defRPr>
            </a:lvl1pPr>
            <a:lvl2pPr lvl="1" algn="r">
              <a:buNone/>
              <a:defRPr>
                <a:solidFill>
                  <a:srgbClr val="B7B7B7"/>
                </a:solidFill>
                <a:latin typeface="Google Sans"/>
                <a:ea typeface="Google Sans"/>
                <a:cs typeface="Google Sans"/>
                <a:sym typeface="Google Sans"/>
              </a:defRPr>
            </a:lvl2pPr>
            <a:lvl3pPr lvl="2" algn="r">
              <a:buNone/>
              <a:defRPr>
                <a:solidFill>
                  <a:srgbClr val="B7B7B7"/>
                </a:solidFill>
                <a:latin typeface="Google Sans"/>
                <a:ea typeface="Google Sans"/>
                <a:cs typeface="Google Sans"/>
                <a:sym typeface="Google Sans"/>
              </a:defRPr>
            </a:lvl3pPr>
            <a:lvl4pPr lvl="3" algn="r">
              <a:buNone/>
              <a:defRPr>
                <a:solidFill>
                  <a:srgbClr val="B7B7B7"/>
                </a:solidFill>
                <a:latin typeface="Google Sans"/>
                <a:ea typeface="Google Sans"/>
                <a:cs typeface="Google Sans"/>
                <a:sym typeface="Google Sans"/>
              </a:defRPr>
            </a:lvl4pPr>
            <a:lvl5pPr lvl="4" algn="r">
              <a:buNone/>
              <a:defRPr>
                <a:solidFill>
                  <a:srgbClr val="B7B7B7"/>
                </a:solidFill>
                <a:latin typeface="Google Sans"/>
                <a:ea typeface="Google Sans"/>
                <a:cs typeface="Google Sans"/>
                <a:sym typeface="Google Sans"/>
              </a:defRPr>
            </a:lvl5pPr>
            <a:lvl6pPr lvl="5" algn="r">
              <a:buNone/>
              <a:defRPr>
                <a:solidFill>
                  <a:srgbClr val="B7B7B7"/>
                </a:solidFill>
                <a:latin typeface="Google Sans"/>
                <a:ea typeface="Google Sans"/>
                <a:cs typeface="Google Sans"/>
                <a:sym typeface="Google Sans"/>
              </a:defRPr>
            </a:lvl6pPr>
            <a:lvl7pPr lvl="6" algn="r">
              <a:buNone/>
              <a:defRPr>
                <a:solidFill>
                  <a:srgbClr val="B7B7B7"/>
                </a:solidFill>
                <a:latin typeface="Google Sans"/>
                <a:ea typeface="Google Sans"/>
                <a:cs typeface="Google Sans"/>
                <a:sym typeface="Google Sans"/>
              </a:defRPr>
            </a:lvl7pPr>
            <a:lvl8pPr lvl="7" algn="r">
              <a:buNone/>
              <a:defRPr>
                <a:solidFill>
                  <a:srgbClr val="B7B7B7"/>
                </a:solidFill>
                <a:latin typeface="Google Sans"/>
                <a:ea typeface="Google Sans"/>
                <a:cs typeface="Google Sans"/>
                <a:sym typeface="Google Sans"/>
              </a:defRPr>
            </a:lvl8pPr>
            <a:lvl9pPr lvl="8" algn="r">
              <a:buNone/>
              <a:defRPr>
                <a:solidFill>
                  <a:srgbClr val="B7B7B7"/>
                </a:solidFill>
                <a:latin typeface="Google Sans"/>
                <a:ea typeface="Google Sans"/>
                <a:cs typeface="Google Sans"/>
                <a:sym typeface="Google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38869280"/>
      </p:ext>
    </p:extLst>
  </p:cSld>
  <p:clrMapOvr>
    <a:masterClrMapping/>
  </p:clrMapOvr>
  <p:extLst>
    <p:ext uri="{DCECCB84-F9BA-43D5-87BE-67443E8EF086}">
      <p15:sldGuideLst xmlns:p15="http://schemas.microsoft.com/office/powerpoint/2012/main">
        <p15:guide id="1" orient="horz" pos="3112">
          <p15:clr>
            <a:srgbClr val="E46962"/>
          </p15:clr>
        </p15:guide>
        <p15:guide id="2" pos="5726">
          <p15:clr>
            <a:srgbClr val="E46962"/>
          </p15:clr>
        </p15:guide>
        <p15:guide id="3" pos="5216">
          <p15:clr>
            <a:srgbClr val="E46962"/>
          </p15:clr>
        </p15:guide>
        <p15:guide id="4" pos="5669">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8" name="Google Shape;18;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9" name="Google Shape;19;p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chemeClr val="dk2"/>
                </a:solidFill>
                <a:latin typeface="Arial"/>
                <a:ea typeface="Arial"/>
                <a:cs typeface="Arial"/>
                <a:sym typeface="Arial"/>
              </a:defRPr>
            </a:lvl1pPr>
            <a:lvl2pPr lvl="1">
              <a:buNone/>
              <a:defRPr sz="1733">
                <a:solidFill>
                  <a:schemeClr val="dk2"/>
                </a:solidFill>
                <a:latin typeface="Arial"/>
                <a:ea typeface="Arial"/>
                <a:cs typeface="Arial"/>
                <a:sym typeface="Arial"/>
              </a:defRPr>
            </a:lvl2pPr>
            <a:lvl3pPr lvl="2">
              <a:buNone/>
              <a:defRPr sz="1733">
                <a:solidFill>
                  <a:schemeClr val="dk2"/>
                </a:solidFill>
                <a:latin typeface="Arial"/>
                <a:ea typeface="Arial"/>
                <a:cs typeface="Arial"/>
                <a:sym typeface="Arial"/>
              </a:defRPr>
            </a:lvl3pPr>
            <a:lvl4pPr lvl="3">
              <a:buNone/>
              <a:defRPr sz="1733">
                <a:solidFill>
                  <a:schemeClr val="dk2"/>
                </a:solidFill>
                <a:latin typeface="Arial"/>
                <a:ea typeface="Arial"/>
                <a:cs typeface="Arial"/>
                <a:sym typeface="Arial"/>
              </a:defRPr>
            </a:lvl4pPr>
            <a:lvl5pPr lvl="4">
              <a:buNone/>
              <a:defRPr sz="1733">
                <a:solidFill>
                  <a:schemeClr val="dk2"/>
                </a:solidFill>
                <a:latin typeface="Arial"/>
                <a:ea typeface="Arial"/>
                <a:cs typeface="Arial"/>
                <a:sym typeface="Arial"/>
              </a:defRPr>
            </a:lvl5pPr>
            <a:lvl6pPr lvl="5">
              <a:buNone/>
              <a:defRPr sz="1733">
                <a:solidFill>
                  <a:schemeClr val="dk2"/>
                </a:solidFill>
                <a:latin typeface="Arial"/>
                <a:ea typeface="Arial"/>
                <a:cs typeface="Arial"/>
                <a:sym typeface="Arial"/>
              </a:defRPr>
            </a:lvl6pPr>
            <a:lvl7pPr lvl="6">
              <a:buNone/>
              <a:defRPr sz="1733">
                <a:solidFill>
                  <a:schemeClr val="dk2"/>
                </a:solidFill>
                <a:latin typeface="Arial"/>
                <a:ea typeface="Arial"/>
                <a:cs typeface="Arial"/>
                <a:sym typeface="Arial"/>
              </a:defRPr>
            </a:lvl7pPr>
            <a:lvl8pPr lvl="7">
              <a:buNone/>
              <a:defRPr sz="1733">
                <a:solidFill>
                  <a:schemeClr val="dk2"/>
                </a:solidFill>
                <a:latin typeface="Arial"/>
                <a:ea typeface="Arial"/>
                <a:cs typeface="Arial"/>
                <a:sym typeface="Arial"/>
              </a:defRPr>
            </a:lvl8pPr>
            <a:lvl9pPr lvl="8">
              <a:buNone/>
              <a:defRPr sz="1733">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04419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chemeClr val="dk2"/>
                </a:solidFill>
                <a:latin typeface="Arial"/>
                <a:ea typeface="Arial"/>
                <a:cs typeface="Arial"/>
                <a:sym typeface="Arial"/>
              </a:defRPr>
            </a:lvl1pPr>
            <a:lvl2pPr lvl="1">
              <a:buNone/>
              <a:defRPr sz="1733">
                <a:solidFill>
                  <a:schemeClr val="dk2"/>
                </a:solidFill>
                <a:latin typeface="Arial"/>
                <a:ea typeface="Arial"/>
                <a:cs typeface="Arial"/>
                <a:sym typeface="Arial"/>
              </a:defRPr>
            </a:lvl2pPr>
            <a:lvl3pPr lvl="2">
              <a:buNone/>
              <a:defRPr sz="1733">
                <a:solidFill>
                  <a:schemeClr val="dk2"/>
                </a:solidFill>
                <a:latin typeface="Arial"/>
                <a:ea typeface="Arial"/>
                <a:cs typeface="Arial"/>
                <a:sym typeface="Arial"/>
              </a:defRPr>
            </a:lvl3pPr>
            <a:lvl4pPr lvl="3">
              <a:buNone/>
              <a:defRPr sz="1733">
                <a:solidFill>
                  <a:schemeClr val="dk2"/>
                </a:solidFill>
                <a:latin typeface="Arial"/>
                <a:ea typeface="Arial"/>
                <a:cs typeface="Arial"/>
                <a:sym typeface="Arial"/>
              </a:defRPr>
            </a:lvl4pPr>
            <a:lvl5pPr lvl="4">
              <a:buNone/>
              <a:defRPr sz="1733">
                <a:solidFill>
                  <a:schemeClr val="dk2"/>
                </a:solidFill>
                <a:latin typeface="Arial"/>
                <a:ea typeface="Arial"/>
                <a:cs typeface="Arial"/>
                <a:sym typeface="Arial"/>
              </a:defRPr>
            </a:lvl5pPr>
            <a:lvl6pPr lvl="5">
              <a:buNone/>
              <a:defRPr sz="1733">
                <a:solidFill>
                  <a:schemeClr val="dk2"/>
                </a:solidFill>
                <a:latin typeface="Arial"/>
                <a:ea typeface="Arial"/>
                <a:cs typeface="Arial"/>
                <a:sym typeface="Arial"/>
              </a:defRPr>
            </a:lvl6pPr>
            <a:lvl7pPr lvl="6">
              <a:buNone/>
              <a:defRPr sz="1733">
                <a:solidFill>
                  <a:schemeClr val="dk2"/>
                </a:solidFill>
                <a:latin typeface="Arial"/>
                <a:ea typeface="Arial"/>
                <a:cs typeface="Arial"/>
                <a:sym typeface="Arial"/>
              </a:defRPr>
            </a:lvl7pPr>
            <a:lvl8pPr lvl="7">
              <a:buNone/>
              <a:defRPr sz="1733">
                <a:solidFill>
                  <a:schemeClr val="dk2"/>
                </a:solidFill>
                <a:latin typeface="Arial"/>
                <a:ea typeface="Arial"/>
                <a:cs typeface="Arial"/>
                <a:sym typeface="Arial"/>
              </a:defRPr>
            </a:lvl8pPr>
            <a:lvl9pPr lvl="8">
              <a:buNone/>
              <a:defRPr sz="1733">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3322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txBox="1">
            <a:spLocks noGrp="1"/>
          </p:cNvSpPr>
          <p:nvPr>
            <p:ph type="sldNum" idx="12"/>
          </p:nvPr>
        </p:nvSpPr>
        <p:spPr>
          <a:xfrm>
            <a:off x="11459121" y="6405500"/>
            <a:ext cx="644400" cy="524800"/>
          </a:xfrm>
          <a:prstGeom prst="rect">
            <a:avLst/>
          </a:prstGeom>
        </p:spPr>
        <p:txBody>
          <a:bodyPr spcFirstLastPara="1" wrap="square" lIns="91425" tIns="91425" rIns="91425" bIns="91425" anchor="t" anchorCtr="0">
            <a:noAutofit/>
          </a:bodyPr>
          <a:lstStyle>
            <a:lvl1pPr lvl="0" algn="r">
              <a:buNone/>
              <a:defRPr>
                <a:solidFill>
                  <a:srgbClr val="B7B7B7"/>
                </a:solidFill>
                <a:latin typeface="Google Sans"/>
                <a:ea typeface="Google Sans"/>
                <a:cs typeface="Google Sans"/>
                <a:sym typeface="Google Sans"/>
              </a:defRPr>
            </a:lvl1pPr>
            <a:lvl2pPr lvl="1" algn="r">
              <a:buNone/>
              <a:defRPr>
                <a:solidFill>
                  <a:srgbClr val="B7B7B7"/>
                </a:solidFill>
                <a:latin typeface="Google Sans"/>
                <a:ea typeface="Google Sans"/>
                <a:cs typeface="Google Sans"/>
                <a:sym typeface="Google Sans"/>
              </a:defRPr>
            </a:lvl2pPr>
            <a:lvl3pPr lvl="2" algn="r">
              <a:buNone/>
              <a:defRPr>
                <a:solidFill>
                  <a:srgbClr val="B7B7B7"/>
                </a:solidFill>
                <a:latin typeface="Google Sans"/>
                <a:ea typeface="Google Sans"/>
                <a:cs typeface="Google Sans"/>
                <a:sym typeface="Google Sans"/>
              </a:defRPr>
            </a:lvl3pPr>
            <a:lvl4pPr lvl="3" algn="r">
              <a:buNone/>
              <a:defRPr>
                <a:solidFill>
                  <a:srgbClr val="B7B7B7"/>
                </a:solidFill>
                <a:latin typeface="Google Sans"/>
                <a:ea typeface="Google Sans"/>
                <a:cs typeface="Google Sans"/>
                <a:sym typeface="Google Sans"/>
              </a:defRPr>
            </a:lvl4pPr>
            <a:lvl5pPr lvl="4" algn="r">
              <a:buNone/>
              <a:defRPr>
                <a:solidFill>
                  <a:srgbClr val="B7B7B7"/>
                </a:solidFill>
                <a:latin typeface="Google Sans"/>
                <a:ea typeface="Google Sans"/>
                <a:cs typeface="Google Sans"/>
                <a:sym typeface="Google Sans"/>
              </a:defRPr>
            </a:lvl5pPr>
            <a:lvl6pPr lvl="5" algn="r">
              <a:buNone/>
              <a:defRPr>
                <a:solidFill>
                  <a:srgbClr val="B7B7B7"/>
                </a:solidFill>
                <a:latin typeface="Google Sans"/>
                <a:ea typeface="Google Sans"/>
                <a:cs typeface="Google Sans"/>
                <a:sym typeface="Google Sans"/>
              </a:defRPr>
            </a:lvl6pPr>
            <a:lvl7pPr lvl="6" algn="r">
              <a:buNone/>
              <a:defRPr>
                <a:solidFill>
                  <a:srgbClr val="B7B7B7"/>
                </a:solidFill>
                <a:latin typeface="Google Sans"/>
                <a:ea typeface="Google Sans"/>
                <a:cs typeface="Google Sans"/>
                <a:sym typeface="Google Sans"/>
              </a:defRPr>
            </a:lvl7pPr>
            <a:lvl8pPr lvl="7" algn="r">
              <a:buNone/>
              <a:defRPr>
                <a:solidFill>
                  <a:srgbClr val="B7B7B7"/>
                </a:solidFill>
                <a:latin typeface="Google Sans"/>
                <a:ea typeface="Google Sans"/>
                <a:cs typeface="Google Sans"/>
                <a:sym typeface="Google Sans"/>
              </a:defRPr>
            </a:lvl8pPr>
            <a:lvl9pPr lvl="8" algn="r">
              <a:buNone/>
              <a:defRPr>
                <a:solidFill>
                  <a:srgbClr val="B7B7B7"/>
                </a:solidFill>
                <a:latin typeface="Google Sans"/>
                <a:ea typeface="Google Sans"/>
                <a:cs typeface="Google Sans"/>
                <a:sym typeface="Google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18645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 name="Google Shape;28;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chemeClr val="dk2"/>
                </a:solidFill>
                <a:latin typeface="Arial"/>
                <a:ea typeface="Arial"/>
                <a:cs typeface="Arial"/>
                <a:sym typeface="Arial"/>
              </a:defRPr>
            </a:lvl1pPr>
            <a:lvl2pPr lvl="1">
              <a:buNone/>
              <a:defRPr sz="1733">
                <a:solidFill>
                  <a:schemeClr val="dk2"/>
                </a:solidFill>
                <a:latin typeface="Arial"/>
                <a:ea typeface="Arial"/>
                <a:cs typeface="Arial"/>
                <a:sym typeface="Arial"/>
              </a:defRPr>
            </a:lvl2pPr>
            <a:lvl3pPr lvl="2">
              <a:buNone/>
              <a:defRPr sz="1733">
                <a:solidFill>
                  <a:schemeClr val="dk2"/>
                </a:solidFill>
                <a:latin typeface="Arial"/>
                <a:ea typeface="Arial"/>
                <a:cs typeface="Arial"/>
                <a:sym typeface="Arial"/>
              </a:defRPr>
            </a:lvl3pPr>
            <a:lvl4pPr lvl="3">
              <a:buNone/>
              <a:defRPr sz="1733">
                <a:solidFill>
                  <a:schemeClr val="dk2"/>
                </a:solidFill>
                <a:latin typeface="Arial"/>
                <a:ea typeface="Arial"/>
                <a:cs typeface="Arial"/>
                <a:sym typeface="Arial"/>
              </a:defRPr>
            </a:lvl4pPr>
            <a:lvl5pPr lvl="4">
              <a:buNone/>
              <a:defRPr sz="1733">
                <a:solidFill>
                  <a:schemeClr val="dk2"/>
                </a:solidFill>
                <a:latin typeface="Arial"/>
                <a:ea typeface="Arial"/>
                <a:cs typeface="Arial"/>
                <a:sym typeface="Arial"/>
              </a:defRPr>
            </a:lvl5pPr>
            <a:lvl6pPr lvl="5">
              <a:buNone/>
              <a:defRPr sz="1733">
                <a:solidFill>
                  <a:schemeClr val="dk2"/>
                </a:solidFill>
                <a:latin typeface="Arial"/>
                <a:ea typeface="Arial"/>
                <a:cs typeface="Arial"/>
                <a:sym typeface="Arial"/>
              </a:defRPr>
            </a:lvl6pPr>
            <a:lvl7pPr lvl="6">
              <a:buNone/>
              <a:defRPr sz="1733">
                <a:solidFill>
                  <a:schemeClr val="dk2"/>
                </a:solidFill>
                <a:latin typeface="Arial"/>
                <a:ea typeface="Arial"/>
                <a:cs typeface="Arial"/>
                <a:sym typeface="Arial"/>
              </a:defRPr>
            </a:lvl7pPr>
            <a:lvl8pPr lvl="7">
              <a:buNone/>
              <a:defRPr sz="1733">
                <a:solidFill>
                  <a:schemeClr val="dk2"/>
                </a:solidFill>
                <a:latin typeface="Arial"/>
                <a:ea typeface="Arial"/>
                <a:cs typeface="Arial"/>
                <a:sym typeface="Arial"/>
              </a:defRPr>
            </a:lvl8pPr>
            <a:lvl9pPr lvl="8">
              <a:buNone/>
              <a:defRPr sz="1733">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34969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chemeClr val="dk2"/>
                </a:solidFill>
                <a:latin typeface="Arial"/>
                <a:ea typeface="Arial"/>
                <a:cs typeface="Arial"/>
                <a:sym typeface="Arial"/>
              </a:defRPr>
            </a:lvl1pPr>
            <a:lvl2pPr lvl="1">
              <a:buNone/>
              <a:defRPr sz="1733">
                <a:solidFill>
                  <a:schemeClr val="dk2"/>
                </a:solidFill>
                <a:latin typeface="Arial"/>
                <a:ea typeface="Arial"/>
                <a:cs typeface="Arial"/>
                <a:sym typeface="Arial"/>
              </a:defRPr>
            </a:lvl2pPr>
            <a:lvl3pPr lvl="2">
              <a:buNone/>
              <a:defRPr sz="1733">
                <a:solidFill>
                  <a:schemeClr val="dk2"/>
                </a:solidFill>
                <a:latin typeface="Arial"/>
                <a:ea typeface="Arial"/>
                <a:cs typeface="Arial"/>
                <a:sym typeface="Arial"/>
              </a:defRPr>
            </a:lvl3pPr>
            <a:lvl4pPr lvl="3">
              <a:buNone/>
              <a:defRPr sz="1733">
                <a:solidFill>
                  <a:schemeClr val="dk2"/>
                </a:solidFill>
                <a:latin typeface="Arial"/>
                <a:ea typeface="Arial"/>
                <a:cs typeface="Arial"/>
                <a:sym typeface="Arial"/>
              </a:defRPr>
            </a:lvl4pPr>
            <a:lvl5pPr lvl="4">
              <a:buNone/>
              <a:defRPr sz="1733">
                <a:solidFill>
                  <a:schemeClr val="dk2"/>
                </a:solidFill>
                <a:latin typeface="Arial"/>
                <a:ea typeface="Arial"/>
                <a:cs typeface="Arial"/>
                <a:sym typeface="Arial"/>
              </a:defRPr>
            </a:lvl5pPr>
            <a:lvl6pPr lvl="5">
              <a:buNone/>
              <a:defRPr sz="1733">
                <a:solidFill>
                  <a:schemeClr val="dk2"/>
                </a:solidFill>
                <a:latin typeface="Arial"/>
                <a:ea typeface="Arial"/>
                <a:cs typeface="Arial"/>
                <a:sym typeface="Arial"/>
              </a:defRPr>
            </a:lvl6pPr>
            <a:lvl7pPr lvl="6">
              <a:buNone/>
              <a:defRPr sz="1733">
                <a:solidFill>
                  <a:schemeClr val="dk2"/>
                </a:solidFill>
                <a:latin typeface="Arial"/>
                <a:ea typeface="Arial"/>
                <a:cs typeface="Arial"/>
                <a:sym typeface="Arial"/>
              </a:defRPr>
            </a:lvl7pPr>
            <a:lvl8pPr lvl="7">
              <a:buNone/>
              <a:defRPr sz="1733">
                <a:solidFill>
                  <a:schemeClr val="dk2"/>
                </a:solidFill>
                <a:latin typeface="Arial"/>
                <a:ea typeface="Arial"/>
                <a:cs typeface="Arial"/>
                <a:sym typeface="Arial"/>
              </a:defRPr>
            </a:lvl8pPr>
            <a:lvl9pPr lvl="8">
              <a:buNone/>
              <a:defRPr sz="1733">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68824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5" name="Google Shape;35;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chemeClr val="dk2"/>
                </a:solidFill>
                <a:latin typeface="Arial"/>
                <a:ea typeface="Arial"/>
                <a:cs typeface="Arial"/>
                <a:sym typeface="Arial"/>
              </a:defRPr>
            </a:lvl1pPr>
            <a:lvl2pPr lvl="1">
              <a:buNone/>
              <a:defRPr sz="1733">
                <a:solidFill>
                  <a:schemeClr val="dk2"/>
                </a:solidFill>
                <a:latin typeface="Arial"/>
                <a:ea typeface="Arial"/>
                <a:cs typeface="Arial"/>
                <a:sym typeface="Arial"/>
              </a:defRPr>
            </a:lvl2pPr>
            <a:lvl3pPr lvl="2">
              <a:buNone/>
              <a:defRPr sz="1733">
                <a:solidFill>
                  <a:schemeClr val="dk2"/>
                </a:solidFill>
                <a:latin typeface="Arial"/>
                <a:ea typeface="Arial"/>
                <a:cs typeface="Arial"/>
                <a:sym typeface="Arial"/>
              </a:defRPr>
            </a:lvl3pPr>
            <a:lvl4pPr lvl="3">
              <a:buNone/>
              <a:defRPr sz="1733">
                <a:solidFill>
                  <a:schemeClr val="dk2"/>
                </a:solidFill>
                <a:latin typeface="Arial"/>
                <a:ea typeface="Arial"/>
                <a:cs typeface="Arial"/>
                <a:sym typeface="Arial"/>
              </a:defRPr>
            </a:lvl4pPr>
            <a:lvl5pPr lvl="4">
              <a:buNone/>
              <a:defRPr sz="1733">
                <a:solidFill>
                  <a:schemeClr val="dk2"/>
                </a:solidFill>
                <a:latin typeface="Arial"/>
                <a:ea typeface="Arial"/>
                <a:cs typeface="Arial"/>
                <a:sym typeface="Arial"/>
              </a:defRPr>
            </a:lvl5pPr>
            <a:lvl6pPr lvl="5">
              <a:buNone/>
              <a:defRPr sz="1733">
                <a:solidFill>
                  <a:schemeClr val="dk2"/>
                </a:solidFill>
                <a:latin typeface="Arial"/>
                <a:ea typeface="Arial"/>
                <a:cs typeface="Arial"/>
                <a:sym typeface="Arial"/>
              </a:defRPr>
            </a:lvl6pPr>
            <a:lvl7pPr lvl="6">
              <a:buNone/>
              <a:defRPr sz="1733">
                <a:solidFill>
                  <a:schemeClr val="dk2"/>
                </a:solidFill>
                <a:latin typeface="Arial"/>
                <a:ea typeface="Arial"/>
                <a:cs typeface="Arial"/>
                <a:sym typeface="Arial"/>
              </a:defRPr>
            </a:lvl7pPr>
            <a:lvl8pPr lvl="7">
              <a:buNone/>
              <a:defRPr sz="1733">
                <a:solidFill>
                  <a:schemeClr val="dk2"/>
                </a:solidFill>
                <a:latin typeface="Arial"/>
                <a:ea typeface="Arial"/>
                <a:cs typeface="Arial"/>
                <a:sym typeface="Arial"/>
              </a:defRPr>
            </a:lvl8pPr>
            <a:lvl9pPr lvl="8">
              <a:buNone/>
              <a:defRPr sz="1733">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53206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7301D7-E59A-4B47-AD17-0000B17DA4F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319570E-E78B-974F-A160-C0DF7D8B1C08}"/>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C85320D-88D7-024E-92D3-427F73903F18}"/>
              </a:ext>
            </a:extLst>
          </p:cNvPr>
          <p:cNvSpPr>
            <a:spLocks noGrp="1"/>
          </p:cNvSpPr>
          <p:nvPr>
            <p:ph type="dt" sz="half" idx="10"/>
          </p:nvPr>
        </p:nvSpPr>
        <p:spPr/>
        <p:txBody>
          <a:bodyPr/>
          <a:lstStyle>
            <a:lvl1pPr>
              <a:defRPr/>
            </a:lvl1pPr>
          </a:lstStyle>
          <a:p>
            <a:fld id="{71E53838-B7FD-D740-8BDA-FC99C52B96E1}" type="slidenum">
              <a:rPr lang="fr-FR" smtClean="0"/>
              <a:pPr/>
              <a:t>‹#›</a:t>
            </a:fld>
            <a:endParaRPr lang="fr-FR" dirty="0"/>
          </a:p>
        </p:txBody>
      </p:sp>
    </p:spTree>
    <p:extLst>
      <p:ext uri="{BB962C8B-B14F-4D97-AF65-F5344CB8AC3E}">
        <p14:creationId xmlns:p14="http://schemas.microsoft.com/office/powerpoint/2010/main" val="1632321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9" name="Google Shape;39;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chemeClr val="dk2"/>
                </a:solidFill>
                <a:latin typeface="Arial"/>
                <a:ea typeface="Arial"/>
                <a:cs typeface="Arial"/>
                <a:sym typeface="Arial"/>
              </a:defRPr>
            </a:lvl1pPr>
            <a:lvl2pPr lvl="1">
              <a:buNone/>
              <a:defRPr sz="1733">
                <a:solidFill>
                  <a:schemeClr val="dk2"/>
                </a:solidFill>
                <a:latin typeface="Arial"/>
                <a:ea typeface="Arial"/>
                <a:cs typeface="Arial"/>
                <a:sym typeface="Arial"/>
              </a:defRPr>
            </a:lvl2pPr>
            <a:lvl3pPr lvl="2">
              <a:buNone/>
              <a:defRPr sz="1733">
                <a:solidFill>
                  <a:schemeClr val="dk2"/>
                </a:solidFill>
                <a:latin typeface="Arial"/>
                <a:ea typeface="Arial"/>
                <a:cs typeface="Arial"/>
                <a:sym typeface="Arial"/>
              </a:defRPr>
            </a:lvl3pPr>
            <a:lvl4pPr lvl="3">
              <a:buNone/>
              <a:defRPr sz="1733">
                <a:solidFill>
                  <a:schemeClr val="dk2"/>
                </a:solidFill>
                <a:latin typeface="Arial"/>
                <a:ea typeface="Arial"/>
                <a:cs typeface="Arial"/>
                <a:sym typeface="Arial"/>
              </a:defRPr>
            </a:lvl4pPr>
            <a:lvl5pPr lvl="4">
              <a:buNone/>
              <a:defRPr sz="1733">
                <a:solidFill>
                  <a:schemeClr val="dk2"/>
                </a:solidFill>
                <a:latin typeface="Arial"/>
                <a:ea typeface="Arial"/>
                <a:cs typeface="Arial"/>
                <a:sym typeface="Arial"/>
              </a:defRPr>
            </a:lvl5pPr>
            <a:lvl6pPr lvl="5">
              <a:buNone/>
              <a:defRPr sz="1733">
                <a:solidFill>
                  <a:schemeClr val="dk2"/>
                </a:solidFill>
                <a:latin typeface="Arial"/>
                <a:ea typeface="Arial"/>
                <a:cs typeface="Arial"/>
                <a:sym typeface="Arial"/>
              </a:defRPr>
            </a:lvl6pPr>
            <a:lvl7pPr lvl="6">
              <a:buNone/>
              <a:defRPr sz="1733">
                <a:solidFill>
                  <a:schemeClr val="dk2"/>
                </a:solidFill>
                <a:latin typeface="Arial"/>
                <a:ea typeface="Arial"/>
                <a:cs typeface="Arial"/>
                <a:sym typeface="Arial"/>
              </a:defRPr>
            </a:lvl7pPr>
            <a:lvl8pPr lvl="7">
              <a:buNone/>
              <a:defRPr sz="1733">
                <a:solidFill>
                  <a:schemeClr val="dk2"/>
                </a:solidFill>
                <a:latin typeface="Arial"/>
                <a:ea typeface="Arial"/>
                <a:cs typeface="Arial"/>
                <a:sym typeface="Arial"/>
              </a:defRPr>
            </a:lvl8pPr>
            <a:lvl9pPr lvl="8">
              <a:buNone/>
              <a:defRPr sz="1733">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37352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4" name="Google Shape;44;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17960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 GOOGLE">
  <p:cSld name="NUMBERS + GOOGLE">
    <p:spTree>
      <p:nvGrpSpPr>
        <p:cNvPr id="1" name="Shape 46"/>
        <p:cNvGrpSpPr/>
        <p:nvPr/>
      </p:nvGrpSpPr>
      <p:grpSpPr>
        <a:xfrm>
          <a:off x="0" y="0"/>
          <a:ext cx="0" cy="0"/>
          <a:chOff x="0" y="0"/>
          <a:chExt cx="0" cy="0"/>
        </a:xfrm>
      </p:grpSpPr>
      <p:sp>
        <p:nvSpPr>
          <p:cNvPr id="47" name="Google Shape;47;p10"/>
          <p:cNvSpPr txBox="1">
            <a:spLocks noGrp="1"/>
          </p:cNvSpPr>
          <p:nvPr>
            <p:ph type="sldNum" idx="12"/>
          </p:nvPr>
        </p:nvSpPr>
        <p:spPr>
          <a:xfrm>
            <a:off x="11459121" y="6405500"/>
            <a:ext cx="644400" cy="524800"/>
          </a:xfrm>
          <a:prstGeom prst="rect">
            <a:avLst/>
          </a:prstGeom>
        </p:spPr>
        <p:txBody>
          <a:bodyPr spcFirstLastPara="1" wrap="square" lIns="91425" tIns="91425" rIns="91425" bIns="91425" anchor="t" anchorCtr="0">
            <a:noAutofit/>
          </a:bodyPr>
          <a:lstStyle>
            <a:lvl1pPr lvl="0" algn="r">
              <a:buNone/>
              <a:defRPr>
                <a:solidFill>
                  <a:srgbClr val="B7B7B7"/>
                </a:solidFill>
                <a:latin typeface="Google Sans"/>
                <a:ea typeface="Google Sans"/>
                <a:cs typeface="Google Sans"/>
                <a:sym typeface="Google Sans"/>
              </a:defRPr>
            </a:lvl1pPr>
            <a:lvl2pPr lvl="1" algn="r">
              <a:buNone/>
              <a:defRPr>
                <a:solidFill>
                  <a:srgbClr val="B7B7B7"/>
                </a:solidFill>
                <a:latin typeface="Google Sans"/>
                <a:ea typeface="Google Sans"/>
                <a:cs typeface="Google Sans"/>
                <a:sym typeface="Google Sans"/>
              </a:defRPr>
            </a:lvl2pPr>
            <a:lvl3pPr lvl="2" algn="r">
              <a:buNone/>
              <a:defRPr>
                <a:solidFill>
                  <a:srgbClr val="B7B7B7"/>
                </a:solidFill>
                <a:latin typeface="Google Sans"/>
                <a:ea typeface="Google Sans"/>
                <a:cs typeface="Google Sans"/>
                <a:sym typeface="Google Sans"/>
              </a:defRPr>
            </a:lvl3pPr>
            <a:lvl4pPr lvl="3" algn="r">
              <a:buNone/>
              <a:defRPr>
                <a:solidFill>
                  <a:srgbClr val="B7B7B7"/>
                </a:solidFill>
                <a:latin typeface="Google Sans"/>
                <a:ea typeface="Google Sans"/>
                <a:cs typeface="Google Sans"/>
                <a:sym typeface="Google Sans"/>
              </a:defRPr>
            </a:lvl4pPr>
            <a:lvl5pPr lvl="4" algn="r">
              <a:buNone/>
              <a:defRPr>
                <a:solidFill>
                  <a:srgbClr val="B7B7B7"/>
                </a:solidFill>
                <a:latin typeface="Google Sans"/>
                <a:ea typeface="Google Sans"/>
                <a:cs typeface="Google Sans"/>
                <a:sym typeface="Google Sans"/>
              </a:defRPr>
            </a:lvl5pPr>
            <a:lvl6pPr lvl="5" algn="r">
              <a:buNone/>
              <a:defRPr>
                <a:solidFill>
                  <a:srgbClr val="B7B7B7"/>
                </a:solidFill>
                <a:latin typeface="Google Sans"/>
                <a:ea typeface="Google Sans"/>
                <a:cs typeface="Google Sans"/>
                <a:sym typeface="Google Sans"/>
              </a:defRPr>
            </a:lvl6pPr>
            <a:lvl7pPr lvl="6" algn="r">
              <a:buNone/>
              <a:defRPr>
                <a:solidFill>
                  <a:srgbClr val="B7B7B7"/>
                </a:solidFill>
                <a:latin typeface="Google Sans"/>
                <a:ea typeface="Google Sans"/>
                <a:cs typeface="Google Sans"/>
                <a:sym typeface="Google Sans"/>
              </a:defRPr>
            </a:lvl7pPr>
            <a:lvl8pPr lvl="7" algn="r">
              <a:buNone/>
              <a:defRPr>
                <a:solidFill>
                  <a:srgbClr val="B7B7B7"/>
                </a:solidFill>
                <a:latin typeface="Google Sans"/>
                <a:ea typeface="Google Sans"/>
                <a:cs typeface="Google Sans"/>
                <a:sym typeface="Google Sans"/>
              </a:defRPr>
            </a:lvl8pPr>
            <a:lvl9pPr lvl="8" algn="r">
              <a:buNone/>
              <a:defRPr>
                <a:solidFill>
                  <a:srgbClr val="B7B7B7"/>
                </a:solidFill>
                <a:latin typeface="Google Sans"/>
                <a:ea typeface="Google Sans"/>
                <a:cs typeface="Google Sans"/>
                <a:sym typeface="Google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63047247"/>
      </p:ext>
    </p:extLst>
  </p:cSld>
  <p:clrMapOvr>
    <a:masterClrMapping/>
  </p:clrMapOvr>
  <p:extLst>
    <p:ext uri="{DCECCB84-F9BA-43D5-87BE-67443E8EF086}">
      <p15:sldGuideLst xmlns:p15="http://schemas.microsoft.com/office/powerpoint/2012/main">
        <p15:guide id="1" orient="horz" pos="3112">
          <p15:clr>
            <a:srgbClr val="E46962"/>
          </p15:clr>
        </p15:guide>
        <p15:guide id="2" pos="5726">
          <p15:clr>
            <a:srgbClr val="E46962"/>
          </p15:clr>
        </p15:guide>
        <p15:guide id="3" pos="5216">
          <p15:clr>
            <a:srgbClr val="E46962"/>
          </p15:clr>
        </p15:guide>
        <p15:guide id="4" pos="5669">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 3 1">
  <p:cSld name="Custom Layout 1 3 1">
    <p:bg>
      <p:bgPr>
        <a:solidFill>
          <a:srgbClr val="174EA6"/>
        </a:solidFill>
        <a:effectLst/>
      </p:bgPr>
    </p:bg>
    <p:spTree>
      <p:nvGrpSpPr>
        <p:cNvPr id="1" name="Shape 48"/>
        <p:cNvGrpSpPr/>
        <p:nvPr/>
      </p:nvGrpSpPr>
      <p:grpSpPr>
        <a:xfrm>
          <a:off x="0" y="0"/>
          <a:ext cx="0" cy="0"/>
          <a:chOff x="0" y="0"/>
          <a:chExt cx="0" cy="0"/>
        </a:xfrm>
      </p:grpSpPr>
      <p:sp>
        <p:nvSpPr>
          <p:cNvPr id="49" name="Google Shape;49;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chemeClr val="dk2"/>
                </a:solidFill>
                <a:latin typeface="Arial"/>
                <a:ea typeface="Arial"/>
                <a:cs typeface="Arial"/>
                <a:sym typeface="Arial"/>
              </a:defRPr>
            </a:lvl1pPr>
            <a:lvl2pPr lvl="1">
              <a:buNone/>
              <a:defRPr sz="1733">
                <a:solidFill>
                  <a:schemeClr val="dk2"/>
                </a:solidFill>
                <a:latin typeface="Arial"/>
                <a:ea typeface="Arial"/>
                <a:cs typeface="Arial"/>
                <a:sym typeface="Arial"/>
              </a:defRPr>
            </a:lvl2pPr>
            <a:lvl3pPr lvl="2">
              <a:buNone/>
              <a:defRPr sz="1733">
                <a:solidFill>
                  <a:schemeClr val="dk2"/>
                </a:solidFill>
                <a:latin typeface="Arial"/>
                <a:ea typeface="Arial"/>
                <a:cs typeface="Arial"/>
                <a:sym typeface="Arial"/>
              </a:defRPr>
            </a:lvl3pPr>
            <a:lvl4pPr lvl="3">
              <a:buNone/>
              <a:defRPr sz="1733">
                <a:solidFill>
                  <a:schemeClr val="dk2"/>
                </a:solidFill>
                <a:latin typeface="Arial"/>
                <a:ea typeface="Arial"/>
                <a:cs typeface="Arial"/>
                <a:sym typeface="Arial"/>
              </a:defRPr>
            </a:lvl4pPr>
            <a:lvl5pPr lvl="4">
              <a:buNone/>
              <a:defRPr sz="1733">
                <a:solidFill>
                  <a:schemeClr val="dk2"/>
                </a:solidFill>
                <a:latin typeface="Arial"/>
                <a:ea typeface="Arial"/>
                <a:cs typeface="Arial"/>
                <a:sym typeface="Arial"/>
              </a:defRPr>
            </a:lvl5pPr>
            <a:lvl6pPr lvl="5">
              <a:buNone/>
              <a:defRPr sz="1733">
                <a:solidFill>
                  <a:schemeClr val="dk2"/>
                </a:solidFill>
                <a:latin typeface="Arial"/>
                <a:ea typeface="Arial"/>
                <a:cs typeface="Arial"/>
                <a:sym typeface="Arial"/>
              </a:defRPr>
            </a:lvl6pPr>
            <a:lvl7pPr lvl="6">
              <a:buNone/>
              <a:defRPr sz="1733">
                <a:solidFill>
                  <a:schemeClr val="dk2"/>
                </a:solidFill>
                <a:latin typeface="Arial"/>
                <a:ea typeface="Arial"/>
                <a:cs typeface="Arial"/>
                <a:sym typeface="Arial"/>
              </a:defRPr>
            </a:lvl7pPr>
            <a:lvl8pPr lvl="7">
              <a:buNone/>
              <a:defRPr sz="1733">
                <a:solidFill>
                  <a:schemeClr val="dk2"/>
                </a:solidFill>
                <a:latin typeface="Arial"/>
                <a:ea typeface="Arial"/>
                <a:cs typeface="Arial"/>
                <a:sym typeface="Arial"/>
              </a:defRPr>
            </a:lvl8pPr>
            <a:lvl9pPr lvl="8">
              <a:buNone/>
              <a:defRPr sz="1733">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00829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3" name="Google Shape;63;p13"/>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4" name="Google Shape;64;p1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defRPr>
            </a:lvl1pPr>
            <a:lvl2pPr lvl="1" algn="r">
              <a:buNone/>
              <a:defRPr sz="1733">
                <a:solidFill>
                  <a:schemeClr val="dk2"/>
                </a:solidFill>
              </a:defRPr>
            </a:lvl2pPr>
            <a:lvl3pPr lvl="2" algn="r">
              <a:buNone/>
              <a:defRPr sz="1733">
                <a:solidFill>
                  <a:schemeClr val="dk2"/>
                </a:solidFill>
              </a:defRPr>
            </a:lvl3pPr>
            <a:lvl4pPr lvl="3" algn="r">
              <a:buNone/>
              <a:defRPr sz="1733">
                <a:solidFill>
                  <a:schemeClr val="dk2"/>
                </a:solidFill>
              </a:defRPr>
            </a:lvl4pPr>
            <a:lvl5pPr lvl="4" algn="r">
              <a:buNone/>
              <a:defRPr sz="1733">
                <a:solidFill>
                  <a:schemeClr val="dk2"/>
                </a:solidFill>
              </a:defRPr>
            </a:lvl5pPr>
            <a:lvl6pPr lvl="5" algn="r">
              <a:buNone/>
              <a:defRPr sz="1733">
                <a:solidFill>
                  <a:schemeClr val="dk2"/>
                </a:solidFill>
              </a:defRPr>
            </a:lvl6pPr>
            <a:lvl7pPr lvl="6" algn="r">
              <a:buNone/>
              <a:defRPr sz="1733">
                <a:solidFill>
                  <a:schemeClr val="dk2"/>
                </a:solidFill>
              </a:defRPr>
            </a:lvl7pPr>
            <a:lvl8pPr lvl="7" algn="r">
              <a:buNone/>
              <a:defRPr sz="1733">
                <a:solidFill>
                  <a:schemeClr val="dk2"/>
                </a:solidFill>
              </a:defRPr>
            </a:lvl8pPr>
            <a:lvl9pPr lvl="8" algn="r">
              <a:buNone/>
              <a:defRPr sz="17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36833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7" name="Google Shape;67;p1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defRPr>
            </a:lvl1pPr>
            <a:lvl2pPr lvl="1" algn="r">
              <a:buNone/>
              <a:defRPr sz="1733">
                <a:solidFill>
                  <a:schemeClr val="dk2"/>
                </a:solidFill>
              </a:defRPr>
            </a:lvl2pPr>
            <a:lvl3pPr lvl="2" algn="r">
              <a:buNone/>
              <a:defRPr sz="1733">
                <a:solidFill>
                  <a:schemeClr val="dk2"/>
                </a:solidFill>
              </a:defRPr>
            </a:lvl3pPr>
            <a:lvl4pPr lvl="3" algn="r">
              <a:buNone/>
              <a:defRPr sz="1733">
                <a:solidFill>
                  <a:schemeClr val="dk2"/>
                </a:solidFill>
              </a:defRPr>
            </a:lvl4pPr>
            <a:lvl5pPr lvl="4" algn="r">
              <a:buNone/>
              <a:defRPr sz="1733">
                <a:solidFill>
                  <a:schemeClr val="dk2"/>
                </a:solidFill>
              </a:defRPr>
            </a:lvl5pPr>
            <a:lvl6pPr lvl="5" algn="r">
              <a:buNone/>
              <a:defRPr sz="1733">
                <a:solidFill>
                  <a:schemeClr val="dk2"/>
                </a:solidFill>
              </a:defRPr>
            </a:lvl6pPr>
            <a:lvl7pPr lvl="6" algn="r">
              <a:buNone/>
              <a:defRPr sz="1733">
                <a:solidFill>
                  <a:schemeClr val="dk2"/>
                </a:solidFill>
              </a:defRPr>
            </a:lvl7pPr>
            <a:lvl8pPr lvl="7" algn="r">
              <a:buNone/>
              <a:defRPr sz="1733">
                <a:solidFill>
                  <a:schemeClr val="dk2"/>
                </a:solidFill>
              </a:defRPr>
            </a:lvl8pPr>
            <a:lvl9pPr lvl="8" algn="r">
              <a:buNone/>
              <a:defRPr sz="17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19281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Google Cover Slide">
  <p:cSld name="Google Cover Slide">
    <p:spTree>
      <p:nvGrpSpPr>
        <p:cNvPr id="1" name="Shape 68"/>
        <p:cNvGrpSpPr/>
        <p:nvPr/>
      </p:nvGrpSpPr>
      <p:grpSpPr>
        <a:xfrm>
          <a:off x="0" y="0"/>
          <a:ext cx="0" cy="0"/>
          <a:chOff x="0" y="0"/>
          <a:chExt cx="0" cy="0"/>
        </a:xfrm>
      </p:grpSpPr>
      <p:pic>
        <p:nvPicPr>
          <p:cNvPr id="69" name="Google Shape;69;p15"/>
          <p:cNvPicPr preferRelativeResize="0"/>
          <p:nvPr/>
        </p:nvPicPr>
        <p:blipFill rotWithShape="1">
          <a:blip r:embed="rId2">
            <a:alphaModFix/>
          </a:blip>
          <a:srcRect r="-4482"/>
          <a:stretch/>
        </p:blipFill>
        <p:spPr>
          <a:xfrm>
            <a:off x="696767" y="426067"/>
            <a:ext cx="1030501" cy="319200"/>
          </a:xfrm>
          <a:prstGeom prst="rect">
            <a:avLst/>
          </a:prstGeom>
          <a:noFill/>
          <a:ln>
            <a:noFill/>
          </a:ln>
        </p:spPr>
      </p:pic>
      <p:sp>
        <p:nvSpPr>
          <p:cNvPr id="70" name="Google Shape;70;p1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defRPr>
            </a:lvl1pPr>
            <a:lvl2pPr lvl="1" algn="r">
              <a:buNone/>
              <a:defRPr sz="1733">
                <a:solidFill>
                  <a:schemeClr val="dk2"/>
                </a:solidFill>
              </a:defRPr>
            </a:lvl2pPr>
            <a:lvl3pPr lvl="2" algn="r">
              <a:buNone/>
              <a:defRPr sz="1733">
                <a:solidFill>
                  <a:schemeClr val="dk2"/>
                </a:solidFill>
              </a:defRPr>
            </a:lvl3pPr>
            <a:lvl4pPr lvl="3" algn="r">
              <a:buNone/>
              <a:defRPr sz="1733">
                <a:solidFill>
                  <a:schemeClr val="dk2"/>
                </a:solidFill>
              </a:defRPr>
            </a:lvl4pPr>
            <a:lvl5pPr lvl="4" algn="r">
              <a:buNone/>
              <a:defRPr sz="1733">
                <a:solidFill>
                  <a:schemeClr val="dk2"/>
                </a:solidFill>
              </a:defRPr>
            </a:lvl5pPr>
            <a:lvl6pPr lvl="5" algn="r">
              <a:buNone/>
              <a:defRPr sz="1733">
                <a:solidFill>
                  <a:schemeClr val="dk2"/>
                </a:solidFill>
              </a:defRPr>
            </a:lvl6pPr>
            <a:lvl7pPr lvl="6" algn="r">
              <a:buNone/>
              <a:defRPr sz="1733">
                <a:solidFill>
                  <a:schemeClr val="dk2"/>
                </a:solidFill>
              </a:defRPr>
            </a:lvl7pPr>
            <a:lvl8pPr lvl="7" algn="r">
              <a:buNone/>
              <a:defRPr sz="1733">
                <a:solidFill>
                  <a:schemeClr val="dk2"/>
                </a:solidFill>
              </a:defRPr>
            </a:lvl8pPr>
            <a:lvl9pPr lvl="8" algn="r">
              <a:buNone/>
              <a:defRPr sz="17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36240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71"/>
        <p:cNvGrpSpPr/>
        <p:nvPr/>
      </p:nvGrpSpPr>
      <p:grpSpPr>
        <a:xfrm>
          <a:off x="0" y="0"/>
          <a:ext cx="0" cy="0"/>
          <a:chOff x="0" y="0"/>
          <a:chExt cx="0" cy="0"/>
        </a:xfrm>
      </p:grpSpPr>
      <p:sp>
        <p:nvSpPr>
          <p:cNvPr id="72" name="Google Shape;72;p16"/>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 name="Google Shape;73;p16"/>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4" name="Google Shape;74;p1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defRPr>
            </a:lvl1pPr>
            <a:lvl2pPr lvl="1" algn="r">
              <a:buNone/>
              <a:defRPr sz="1733">
                <a:solidFill>
                  <a:schemeClr val="dk2"/>
                </a:solidFill>
              </a:defRPr>
            </a:lvl2pPr>
            <a:lvl3pPr lvl="2" algn="r">
              <a:buNone/>
              <a:defRPr sz="1733">
                <a:solidFill>
                  <a:schemeClr val="dk2"/>
                </a:solidFill>
              </a:defRPr>
            </a:lvl3pPr>
            <a:lvl4pPr lvl="3" algn="r">
              <a:buNone/>
              <a:defRPr sz="1733">
                <a:solidFill>
                  <a:schemeClr val="dk2"/>
                </a:solidFill>
              </a:defRPr>
            </a:lvl4pPr>
            <a:lvl5pPr lvl="4" algn="r">
              <a:buNone/>
              <a:defRPr sz="1733">
                <a:solidFill>
                  <a:schemeClr val="dk2"/>
                </a:solidFill>
              </a:defRPr>
            </a:lvl5pPr>
            <a:lvl6pPr lvl="5" algn="r">
              <a:buNone/>
              <a:defRPr sz="1733">
                <a:solidFill>
                  <a:schemeClr val="dk2"/>
                </a:solidFill>
              </a:defRPr>
            </a:lvl6pPr>
            <a:lvl7pPr lvl="6" algn="r">
              <a:buNone/>
              <a:defRPr sz="1733">
                <a:solidFill>
                  <a:schemeClr val="dk2"/>
                </a:solidFill>
              </a:defRPr>
            </a:lvl7pPr>
            <a:lvl8pPr lvl="7" algn="r">
              <a:buNone/>
              <a:defRPr sz="1733">
                <a:solidFill>
                  <a:schemeClr val="dk2"/>
                </a:solidFill>
              </a:defRPr>
            </a:lvl8pPr>
            <a:lvl9pPr lvl="8" algn="r">
              <a:buNone/>
              <a:defRPr sz="17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6645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ody Slide - Blue">
  <p:cSld name="Body Slide - Blue">
    <p:spTree>
      <p:nvGrpSpPr>
        <p:cNvPr id="1" name="Shape 75"/>
        <p:cNvGrpSpPr/>
        <p:nvPr/>
      </p:nvGrpSpPr>
      <p:grpSpPr>
        <a:xfrm>
          <a:off x="0" y="0"/>
          <a:ext cx="0" cy="0"/>
          <a:chOff x="0" y="0"/>
          <a:chExt cx="0" cy="0"/>
        </a:xfrm>
      </p:grpSpPr>
      <p:sp>
        <p:nvSpPr>
          <p:cNvPr id="76" name="Google Shape;76;p17"/>
          <p:cNvSpPr/>
          <p:nvPr/>
        </p:nvSpPr>
        <p:spPr>
          <a:xfrm>
            <a:off x="568400" y="657300"/>
            <a:ext cx="10396000" cy="552400"/>
          </a:xfrm>
          <a:prstGeom prst="rect">
            <a:avLst/>
          </a:prstGeom>
          <a:noFill/>
          <a:ln>
            <a:noFill/>
          </a:ln>
        </p:spPr>
        <p:txBody>
          <a:bodyPr spcFirstLastPara="1" wrap="square" lIns="25400" tIns="25400" rIns="25400" bIns="2540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3200" b="0" i="0" u="none" strike="noStrike" cap="none">
              <a:solidFill>
                <a:srgbClr val="3C4043"/>
              </a:solidFill>
              <a:latin typeface="Google Sans"/>
              <a:ea typeface="Google Sans"/>
              <a:cs typeface="Google Sans"/>
              <a:sym typeface="Google Sans"/>
            </a:endParaRPr>
          </a:p>
        </p:txBody>
      </p:sp>
      <p:sp>
        <p:nvSpPr>
          <p:cNvPr id="77" name="Google Shape;77;p17"/>
          <p:cNvSpPr txBox="1"/>
          <p:nvPr/>
        </p:nvSpPr>
        <p:spPr>
          <a:xfrm>
            <a:off x="168633" y="6604833"/>
            <a:ext cx="3080800" cy="246235"/>
          </a:xfrm>
          <a:prstGeom prst="rect">
            <a:avLst/>
          </a:prstGeom>
          <a:noFill/>
          <a:ln>
            <a:noFill/>
          </a:ln>
        </p:spPr>
        <p:txBody>
          <a:bodyPr spcFirstLastPara="1" wrap="square" lIns="60967" tIns="60967" rIns="60967" bIns="60967" anchor="t" anchorCtr="0">
            <a:spAutoFit/>
          </a:bodyPr>
          <a:lstStyle/>
          <a:p>
            <a:pPr marL="0" lvl="0" indent="0" algn="l" rtl="0">
              <a:spcBef>
                <a:spcPts val="0"/>
              </a:spcBef>
              <a:spcAft>
                <a:spcPts val="0"/>
              </a:spcAft>
              <a:buNone/>
            </a:pPr>
            <a:endParaRPr sz="800">
              <a:solidFill>
                <a:srgbClr val="3C4043"/>
              </a:solidFill>
              <a:latin typeface="Google Sans"/>
              <a:ea typeface="Google Sans"/>
              <a:cs typeface="Google Sans"/>
              <a:sym typeface="Google Sans"/>
            </a:endParaRPr>
          </a:p>
        </p:txBody>
      </p:sp>
      <p:sp>
        <p:nvSpPr>
          <p:cNvPr id="78" name="Google Shape;78;p17"/>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7"/>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defRPr>
            </a:lvl1pPr>
            <a:lvl2pPr lvl="1" algn="r">
              <a:buNone/>
              <a:defRPr sz="1733">
                <a:solidFill>
                  <a:schemeClr val="dk2"/>
                </a:solidFill>
              </a:defRPr>
            </a:lvl2pPr>
            <a:lvl3pPr lvl="2" algn="r">
              <a:buNone/>
              <a:defRPr sz="1733">
                <a:solidFill>
                  <a:schemeClr val="dk2"/>
                </a:solidFill>
              </a:defRPr>
            </a:lvl3pPr>
            <a:lvl4pPr lvl="3" algn="r">
              <a:buNone/>
              <a:defRPr sz="1733">
                <a:solidFill>
                  <a:schemeClr val="dk2"/>
                </a:solidFill>
              </a:defRPr>
            </a:lvl4pPr>
            <a:lvl5pPr lvl="4" algn="r">
              <a:buNone/>
              <a:defRPr sz="1733">
                <a:solidFill>
                  <a:schemeClr val="dk2"/>
                </a:solidFill>
              </a:defRPr>
            </a:lvl5pPr>
            <a:lvl6pPr lvl="5" algn="r">
              <a:buNone/>
              <a:defRPr sz="1733">
                <a:solidFill>
                  <a:schemeClr val="dk2"/>
                </a:solidFill>
              </a:defRPr>
            </a:lvl6pPr>
            <a:lvl7pPr lvl="6" algn="r">
              <a:buNone/>
              <a:defRPr sz="1733">
                <a:solidFill>
                  <a:schemeClr val="dk2"/>
                </a:solidFill>
              </a:defRPr>
            </a:lvl7pPr>
            <a:lvl8pPr lvl="7" algn="r">
              <a:buNone/>
              <a:defRPr sz="1733">
                <a:solidFill>
                  <a:schemeClr val="dk2"/>
                </a:solidFill>
              </a:defRPr>
            </a:lvl8pPr>
            <a:lvl9pPr lvl="8" algn="r">
              <a:buNone/>
              <a:defRPr sz="17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34637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80"/>
        <p:cNvGrpSpPr/>
        <p:nvPr/>
      </p:nvGrpSpPr>
      <p:grpSpPr>
        <a:xfrm>
          <a:off x="0" y="0"/>
          <a:ext cx="0" cy="0"/>
          <a:chOff x="0" y="0"/>
          <a:chExt cx="0" cy="0"/>
        </a:xfrm>
      </p:grpSpPr>
      <p:sp>
        <p:nvSpPr>
          <p:cNvPr id="81" name="Google Shape;81;p1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defRPr>
            </a:lvl1pPr>
            <a:lvl2pPr lvl="1" algn="r">
              <a:buNone/>
              <a:defRPr sz="1733">
                <a:solidFill>
                  <a:schemeClr val="dk2"/>
                </a:solidFill>
              </a:defRPr>
            </a:lvl2pPr>
            <a:lvl3pPr lvl="2" algn="r">
              <a:buNone/>
              <a:defRPr sz="1733">
                <a:solidFill>
                  <a:schemeClr val="dk2"/>
                </a:solidFill>
              </a:defRPr>
            </a:lvl3pPr>
            <a:lvl4pPr lvl="3" algn="r">
              <a:buNone/>
              <a:defRPr sz="1733">
                <a:solidFill>
                  <a:schemeClr val="dk2"/>
                </a:solidFill>
              </a:defRPr>
            </a:lvl4pPr>
            <a:lvl5pPr lvl="4" algn="r">
              <a:buNone/>
              <a:defRPr sz="1733">
                <a:solidFill>
                  <a:schemeClr val="dk2"/>
                </a:solidFill>
              </a:defRPr>
            </a:lvl5pPr>
            <a:lvl6pPr lvl="5" algn="r">
              <a:buNone/>
              <a:defRPr sz="1733">
                <a:solidFill>
                  <a:schemeClr val="dk2"/>
                </a:solidFill>
              </a:defRPr>
            </a:lvl6pPr>
            <a:lvl7pPr lvl="6" algn="r">
              <a:buNone/>
              <a:defRPr sz="1733">
                <a:solidFill>
                  <a:schemeClr val="dk2"/>
                </a:solidFill>
              </a:defRPr>
            </a:lvl7pPr>
            <a:lvl8pPr lvl="7" algn="r">
              <a:buNone/>
              <a:defRPr sz="1733">
                <a:solidFill>
                  <a:schemeClr val="dk2"/>
                </a:solidFill>
              </a:defRPr>
            </a:lvl8pPr>
            <a:lvl9pPr lvl="8" algn="r">
              <a:buNone/>
              <a:defRPr sz="17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14369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F8EE65-5192-7344-936F-B816E417C8B9}"/>
              </a:ext>
            </a:extLst>
          </p:cNvPr>
          <p:cNvSpPr>
            <a:spLocks noGrp="1"/>
          </p:cNvSpPr>
          <p:nvPr>
            <p:ph type="title"/>
          </p:nvPr>
        </p:nvSpPr>
        <p:spPr>
          <a:xfrm>
            <a:off x="831850" y="80549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EA1B5E1-4516-5644-86E8-A086E4AF9D16}"/>
              </a:ext>
            </a:extLst>
          </p:cNvPr>
          <p:cNvSpPr>
            <a:spLocks noGrp="1"/>
          </p:cNvSpPr>
          <p:nvPr>
            <p:ph type="body" idx="1"/>
          </p:nvPr>
        </p:nvSpPr>
        <p:spPr>
          <a:xfrm>
            <a:off x="831850" y="36852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8590479-5785-8E4C-A654-7758216AACF8}"/>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1993096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459335" y="352500"/>
            <a:ext cx="10396000" cy="552400"/>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dk1"/>
              </a:buClr>
              <a:buSzPts val="1100"/>
              <a:buFont typeface="Arial"/>
              <a:buNone/>
              <a:defRPr sz="32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84" name="Google Shape;84;p19"/>
          <p:cNvCxnSpPr/>
          <p:nvPr/>
        </p:nvCxnSpPr>
        <p:spPr>
          <a:xfrm rot="10800000">
            <a:off x="745672" y="1903144"/>
            <a:ext cx="0" cy="2493200"/>
          </a:xfrm>
          <a:prstGeom prst="straightConnector1">
            <a:avLst/>
          </a:prstGeom>
          <a:noFill/>
          <a:ln w="25400" cap="flat" cmpd="sng">
            <a:solidFill>
              <a:srgbClr val="FFFFFF"/>
            </a:solidFill>
            <a:prstDash val="solid"/>
            <a:miter lim="400000"/>
            <a:headEnd type="none" w="sm" len="sm"/>
            <a:tailEnd type="none" w="sm" len="sm"/>
          </a:ln>
        </p:spPr>
      </p:cxnSp>
      <p:sp>
        <p:nvSpPr>
          <p:cNvPr id="85" name="Google Shape;85;p19"/>
          <p:cNvSpPr/>
          <p:nvPr/>
        </p:nvSpPr>
        <p:spPr>
          <a:xfrm>
            <a:off x="-29957" y="313820"/>
            <a:ext cx="77200" cy="6230400"/>
          </a:xfrm>
          <a:prstGeom prst="rect">
            <a:avLst/>
          </a:prstGeom>
          <a:solidFill>
            <a:srgbClr val="4285F4"/>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600" b="0" i="0" u="none" strike="noStrike" cap="none">
              <a:solidFill>
                <a:srgbClr val="1D8E3E"/>
              </a:solidFill>
              <a:latin typeface="Helvetica Neue Light"/>
              <a:ea typeface="Helvetica Neue Light"/>
              <a:cs typeface="Helvetica Neue Light"/>
              <a:sym typeface="Helvetica Neue Light"/>
            </a:endParaRPr>
          </a:p>
        </p:txBody>
      </p:sp>
      <p:sp>
        <p:nvSpPr>
          <p:cNvPr id="86" name="Google Shape;86;p19"/>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defRPr>
            </a:lvl1pPr>
            <a:lvl2pPr lvl="1" algn="r">
              <a:buNone/>
              <a:defRPr sz="1733">
                <a:solidFill>
                  <a:schemeClr val="dk2"/>
                </a:solidFill>
              </a:defRPr>
            </a:lvl2pPr>
            <a:lvl3pPr lvl="2" algn="r">
              <a:buNone/>
              <a:defRPr sz="1733">
                <a:solidFill>
                  <a:schemeClr val="dk2"/>
                </a:solidFill>
              </a:defRPr>
            </a:lvl3pPr>
            <a:lvl4pPr lvl="3" algn="r">
              <a:buNone/>
              <a:defRPr sz="1733">
                <a:solidFill>
                  <a:schemeClr val="dk2"/>
                </a:solidFill>
              </a:defRPr>
            </a:lvl4pPr>
            <a:lvl5pPr lvl="4" algn="r">
              <a:buNone/>
              <a:defRPr sz="1733">
                <a:solidFill>
                  <a:schemeClr val="dk2"/>
                </a:solidFill>
              </a:defRPr>
            </a:lvl5pPr>
            <a:lvl6pPr lvl="5" algn="r">
              <a:buNone/>
              <a:defRPr sz="1733">
                <a:solidFill>
                  <a:schemeClr val="dk2"/>
                </a:solidFill>
              </a:defRPr>
            </a:lvl6pPr>
            <a:lvl7pPr lvl="6" algn="r">
              <a:buNone/>
              <a:defRPr sz="1733">
                <a:solidFill>
                  <a:schemeClr val="dk2"/>
                </a:solidFill>
              </a:defRPr>
            </a:lvl7pPr>
            <a:lvl8pPr lvl="7" algn="r">
              <a:buNone/>
              <a:defRPr sz="1733">
                <a:solidFill>
                  <a:schemeClr val="dk2"/>
                </a:solidFill>
              </a:defRPr>
            </a:lvl8pPr>
            <a:lvl9pPr lvl="8" algn="r">
              <a:buNone/>
              <a:defRPr sz="17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77832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ody Slide - Basic Text - Blue">
  <p:cSld name="Body Slide - Basic Text - Blue">
    <p:spTree>
      <p:nvGrpSpPr>
        <p:cNvPr id="1" name="Shape 87"/>
        <p:cNvGrpSpPr/>
        <p:nvPr/>
      </p:nvGrpSpPr>
      <p:grpSpPr>
        <a:xfrm>
          <a:off x="0" y="0"/>
          <a:ext cx="0" cy="0"/>
          <a:chOff x="0" y="0"/>
          <a:chExt cx="0" cy="0"/>
        </a:xfrm>
      </p:grpSpPr>
      <p:sp>
        <p:nvSpPr>
          <p:cNvPr id="88" name="Google Shape;88;p20"/>
          <p:cNvSpPr txBox="1">
            <a:spLocks noGrp="1"/>
          </p:cNvSpPr>
          <p:nvPr>
            <p:ph type="body" idx="1"/>
          </p:nvPr>
        </p:nvSpPr>
        <p:spPr>
          <a:xfrm>
            <a:off x="459333" y="2610267"/>
            <a:ext cx="5261600" cy="2142400"/>
          </a:xfrm>
          <a:prstGeom prst="rect">
            <a:avLst/>
          </a:prstGeom>
          <a:noFill/>
          <a:ln>
            <a:noFill/>
          </a:ln>
        </p:spPr>
        <p:txBody>
          <a:bodyPr spcFirstLastPara="1" wrap="square" lIns="91425" tIns="91425" rIns="91425" bIns="91425" anchor="t" anchorCtr="0">
            <a:normAutofit/>
          </a:bodyPr>
          <a:lstStyle>
            <a:lvl1pPr marL="609585" marR="0" lvl="0" indent="-380990" algn="l" rtl="0">
              <a:lnSpc>
                <a:spcPct val="130000"/>
              </a:lnSpc>
              <a:spcBef>
                <a:spcPts val="0"/>
              </a:spcBef>
              <a:spcAft>
                <a:spcPts val="0"/>
              </a:spcAft>
              <a:buClr>
                <a:srgbClr val="80868B"/>
              </a:buClr>
              <a:buSzPts val="900"/>
              <a:buFont typeface="Roboto"/>
              <a:buChar char="●"/>
              <a:defRPr sz="1467" b="0" i="0" u="none" strike="noStrike" cap="none">
                <a:solidFill>
                  <a:srgbClr val="5F6368"/>
                </a:solidFill>
                <a:latin typeface="Roboto"/>
                <a:ea typeface="Roboto"/>
                <a:cs typeface="Roboto"/>
                <a:sym typeface="Roboto"/>
              </a:defRPr>
            </a:lvl1pPr>
            <a:lvl2pPr marL="1219170" marR="0" lvl="1" indent="-380990" algn="l" rtl="0">
              <a:lnSpc>
                <a:spcPct val="130000"/>
              </a:lnSpc>
              <a:spcBef>
                <a:spcPts val="0"/>
              </a:spcBef>
              <a:spcAft>
                <a:spcPts val="0"/>
              </a:spcAft>
              <a:buClr>
                <a:srgbClr val="80868B"/>
              </a:buClr>
              <a:buSzPts val="900"/>
              <a:buFont typeface="Roboto"/>
              <a:buChar char="○"/>
              <a:defRPr sz="1467" b="0" i="0" u="none" strike="noStrike" cap="none">
                <a:solidFill>
                  <a:srgbClr val="5F6368"/>
                </a:solidFill>
                <a:latin typeface="Roboto"/>
                <a:ea typeface="Roboto"/>
                <a:cs typeface="Roboto"/>
                <a:sym typeface="Roboto"/>
              </a:defRPr>
            </a:lvl2pPr>
            <a:lvl3pPr marL="1828754" marR="0" lvl="2" indent="-397923" algn="l" rtl="0">
              <a:lnSpc>
                <a:spcPct val="130000"/>
              </a:lnSpc>
              <a:spcBef>
                <a:spcPts val="0"/>
              </a:spcBef>
              <a:spcAft>
                <a:spcPts val="0"/>
              </a:spcAft>
              <a:buClr>
                <a:srgbClr val="5F6368"/>
              </a:buClr>
              <a:buSzPts val="1100"/>
              <a:buFont typeface="Roboto"/>
              <a:buChar char="■"/>
              <a:defRPr sz="1467" b="0" i="0" u="none" strike="noStrike" cap="none">
                <a:solidFill>
                  <a:srgbClr val="5F6368"/>
                </a:solidFill>
                <a:latin typeface="Roboto"/>
                <a:ea typeface="Roboto"/>
                <a:cs typeface="Roboto"/>
                <a:sym typeface="Roboto"/>
              </a:defRPr>
            </a:lvl3pPr>
            <a:lvl4pPr marL="2438339" marR="0" lvl="3" indent="-397923" algn="l" rtl="0">
              <a:lnSpc>
                <a:spcPct val="130000"/>
              </a:lnSpc>
              <a:spcBef>
                <a:spcPts val="0"/>
              </a:spcBef>
              <a:spcAft>
                <a:spcPts val="0"/>
              </a:spcAft>
              <a:buClr>
                <a:srgbClr val="5F6368"/>
              </a:buClr>
              <a:buSzPts val="1100"/>
              <a:buFont typeface="Roboto"/>
              <a:buChar char="●"/>
              <a:defRPr sz="1467" b="0" i="0" u="none" strike="noStrike" cap="none">
                <a:solidFill>
                  <a:srgbClr val="5F6368"/>
                </a:solidFill>
                <a:latin typeface="Roboto"/>
                <a:ea typeface="Roboto"/>
                <a:cs typeface="Roboto"/>
                <a:sym typeface="Roboto"/>
              </a:defRPr>
            </a:lvl4pPr>
            <a:lvl5pPr marL="3047924" marR="0" lvl="4" indent="-397923" algn="l" rtl="0">
              <a:lnSpc>
                <a:spcPct val="130000"/>
              </a:lnSpc>
              <a:spcBef>
                <a:spcPts val="0"/>
              </a:spcBef>
              <a:spcAft>
                <a:spcPts val="0"/>
              </a:spcAft>
              <a:buClr>
                <a:srgbClr val="5F6368"/>
              </a:buClr>
              <a:buSzPts val="1100"/>
              <a:buFont typeface="Roboto"/>
              <a:buChar char="○"/>
              <a:defRPr sz="1467" b="0" i="0" u="none" strike="noStrike" cap="none">
                <a:solidFill>
                  <a:srgbClr val="5F6368"/>
                </a:solidFill>
                <a:latin typeface="Roboto"/>
                <a:ea typeface="Roboto"/>
                <a:cs typeface="Roboto"/>
                <a:sym typeface="Roboto"/>
              </a:defRPr>
            </a:lvl5pPr>
            <a:lvl6pPr marL="3657509" marR="0" lvl="5" indent="-397923" algn="l" rtl="0">
              <a:lnSpc>
                <a:spcPct val="130000"/>
              </a:lnSpc>
              <a:spcBef>
                <a:spcPts val="0"/>
              </a:spcBef>
              <a:spcAft>
                <a:spcPts val="0"/>
              </a:spcAft>
              <a:buClr>
                <a:srgbClr val="5F6368"/>
              </a:buClr>
              <a:buSzPts val="1100"/>
              <a:buFont typeface="Roboto"/>
              <a:buChar char="■"/>
              <a:defRPr sz="1467" b="0" i="0" u="none" strike="noStrike" cap="none">
                <a:solidFill>
                  <a:srgbClr val="5F6368"/>
                </a:solidFill>
                <a:latin typeface="Roboto"/>
                <a:ea typeface="Roboto"/>
                <a:cs typeface="Roboto"/>
                <a:sym typeface="Roboto"/>
              </a:defRPr>
            </a:lvl6pPr>
            <a:lvl7pPr marL="4267093" marR="0" lvl="6" indent="-397923" algn="l" rtl="0">
              <a:lnSpc>
                <a:spcPct val="130000"/>
              </a:lnSpc>
              <a:spcBef>
                <a:spcPts val="0"/>
              </a:spcBef>
              <a:spcAft>
                <a:spcPts val="0"/>
              </a:spcAft>
              <a:buClr>
                <a:srgbClr val="5F6368"/>
              </a:buClr>
              <a:buSzPts val="1100"/>
              <a:buFont typeface="Roboto"/>
              <a:buChar char="●"/>
              <a:defRPr sz="1467" b="0" i="0" u="none" strike="noStrike" cap="none">
                <a:solidFill>
                  <a:srgbClr val="5F6368"/>
                </a:solidFill>
                <a:latin typeface="Roboto"/>
                <a:ea typeface="Roboto"/>
                <a:cs typeface="Roboto"/>
                <a:sym typeface="Roboto"/>
              </a:defRPr>
            </a:lvl7pPr>
            <a:lvl8pPr marL="4876678" marR="0" lvl="7" indent="-397923" algn="l" rtl="0">
              <a:lnSpc>
                <a:spcPct val="130000"/>
              </a:lnSpc>
              <a:spcBef>
                <a:spcPts val="0"/>
              </a:spcBef>
              <a:spcAft>
                <a:spcPts val="0"/>
              </a:spcAft>
              <a:buClr>
                <a:srgbClr val="5F6368"/>
              </a:buClr>
              <a:buSzPts val="1100"/>
              <a:buFont typeface="Roboto"/>
              <a:buChar char="○"/>
              <a:defRPr sz="1467" b="0" i="0" u="none" strike="noStrike" cap="none">
                <a:solidFill>
                  <a:srgbClr val="5F6368"/>
                </a:solidFill>
                <a:latin typeface="Roboto"/>
                <a:ea typeface="Roboto"/>
                <a:cs typeface="Roboto"/>
                <a:sym typeface="Roboto"/>
              </a:defRPr>
            </a:lvl8pPr>
            <a:lvl9pPr marL="5486263" marR="0" lvl="8" indent="-397923" algn="l" rtl="0">
              <a:lnSpc>
                <a:spcPct val="130000"/>
              </a:lnSpc>
              <a:spcBef>
                <a:spcPts val="0"/>
              </a:spcBef>
              <a:spcAft>
                <a:spcPts val="0"/>
              </a:spcAft>
              <a:buClr>
                <a:srgbClr val="5F6368"/>
              </a:buClr>
              <a:buSzPts val="1100"/>
              <a:buFont typeface="Roboto"/>
              <a:buChar char="■"/>
              <a:defRPr sz="1467" b="0" i="0" u="none" strike="noStrike" cap="none">
                <a:solidFill>
                  <a:srgbClr val="5F6368"/>
                </a:solidFill>
                <a:latin typeface="Roboto"/>
                <a:ea typeface="Roboto"/>
                <a:cs typeface="Roboto"/>
                <a:sym typeface="Roboto"/>
              </a:defRPr>
            </a:lvl9pPr>
          </a:lstStyle>
          <a:p>
            <a:endParaRPr/>
          </a:p>
        </p:txBody>
      </p:sp>
      <p:sp>
        <p:nvSpPr>
          <p:cNvPr id="89" name="Google Shape;89;p20"/>
          <p:cNvSpPr/>
          <p:nvPr/>
        </p:nvSpPr>
        <p:spPr>
          <a:xfrm>
            <a:off x="568400" y="657300"/>
            <a:ext cx="10396000" cy="552400"/>
          </a:xfrm>
          <a:prstGeom prst="rect">
            <a:avLst/>
          </a:prstGeom>
          <a:noFill/>
          <a:ln>
            <a:noFill/>
          </a:ln>
        </p:spPr>
        <p:txBody>
          <a:bodyPr spcFirstLastPara="1" wrap="square" lIns="25400" tIns="25400" rIns="25400" bIns="2540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3200" b="0" i="0" u="none" strike="noStrike" cap="none">
              <a:solidFill>
                <a:srgbClr val="3C4043"/>
              </a:solidFill>
              <a:latin typeface="Google Sans"/>
              <a:ea typeface="Google Sans"/>
              <a:cs typeface="Google Sans"/>
              <a:sym typeface="Google Sans"/>
            </a:endParaRPr>
          </a:p>
        </p:txBody>
      </p:sp>
      <p:sp>
        <p:nvSpPr>
          <p:cNvPr id="90" name="Google Shape;90;p20"/>
          <p:cNvSpPr txBox="1">
            <a:spLocks noGrp="1"/>
          </p:cNvSpPr>
          <p:nvPr>
            <p:ph type="title"/>
          </p:nvPr>
        </p:nvSpPr>
        <p:spPr>
          <a:xfrm>
            <a:off x="459335" y="352500"/>
            <a:ext cx="10396000" cy="552400"/>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dk1"/>
              </a:buClr>
              <a:buSzPts val="1100"/>
              <a:buFont typeface="Arial"/>
              <a:buNone/>
              <a:defRPr sz="32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1" name="Google Shape;91;p20"/>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rgbClr val="5F6368"/>
                </a:solidFill>
                <a:latin typeface="Roboto"/>
                <a:ea typeface="Roboto"/>
                <a:cs typeface="Roboto"/>
                <a:sym typeface="Roboto"/>
              </a:defRPr>
            </a:lvl1pPr>
            <a:lvl2pPr lvl="1" algn="r">
              <a:buNone/>
              <a:defRPr sz="1733">
                <a:solidFill>
                  <a:srgbClr val="5F6368"/>
                </a:solidFill>
                <a:latin typeface="Roboto"/>
                <a:ea typeface="Roboto"/>
                <a:cs typeface="Roboto"/>
                <a:sym typeface="Roboto"/>
              </a:defRPr>
            </a:lvl2pPr>
            <a:lvl3pPr lvl="2" algn="r">
              <a:buNone/>
              <a:defRPr sz="1733">
                <a:solidFill>
                  <a:srgbClr val="5F6368"/>
                </a:solidFill>
                <a:latin typeface="Roboto"/>
                <a:ea typeface="Roboto"/>
                <a:cs typeface="Roboto"/>
                <a:sym typeface="Roboto"/>
              </a:defRPr>
            </a:lvl3pPr>
            <a:lvl4pPr lvl="3" algn="r">
              <a:buNone/>
              <a:defRPr sz="1733">
                <a:solidFill>
                  <a:srgbClr val="5F6368"/>
                </a:solidFill>
                <a:latin typeface="Roboto"/>
                <a:ea typeface="Roboto"/>
                <a:cs typeface="Roboto"/>
                <a:sym typeface="Roboto"/>
              </a:defRPr>
            </a:lvl4pPr>
            <a:lvl5pPr lvl="4" algn="r">
              <a:buNone/>
              <a:defRPr sz="1733">
                <a:solidFill>
                  <a:srgbClr val="5F6368"/>
                </a:solidFill>
                <a:latin typeface="Roboto"/>
                <a:ea typeface="Roboto"/>
                <a:cs typeface="Roboto"/>
                <a:sym typeface="Roboto"/>
              </a:defRPr>
            </a:lvl5pPr>
            <a:lvl6pPr lvl="5" algn="r">
              <a:buNone/>
              <a:defRPr sz="1733">
                <a:solidFill>
                  <a:srgbClr val="5F6368"/>
                </a:solidFill>
                <a:latin typeface="Roboto"/>
                <a:ea typeface="Roboto"/>
                <a:cs typeface="Roboto"/>
                <a:sym typeface="Roboto"/>
              </a:defRPr>
            </a:lvl6pPr>
            <a:lvl7pPr lvl="6" algn="r">
              <a:buNone/>
              <a:defRPr sz="1733">
                <a:solidFill>
                  <a:srgbClr val="5F6368"/>
                </a:solidFill>
                <a:latin typeface="Roboto"/>
                <a:ea typeface="Roboto"/>
                <a:cs typeface="Roboto"/>
                <a:sym typeface="Roboto"/>
              </a:defRPr>
            </a:lvl7pPr>
            <a:lvl8pPr lvl="7" algn="r">
              <a:buNone/>
              <a:defRPr sz="1733">
                <a:solidFill>
                  <a:srgbClr val="5F6368"/>
                </a:solidFill>
                <a:latin typeface="Roboto"/>
                <a:ea typeface="Roboto"/>
                <a:cs typeface="Roboto"/>
                <a:sym typeface="Roboto"/>
              </a:defRPr>
            </a:lvl8pPr>
            <a:lvl9pPr lvl="8" algn="r">
              <a:buNone/>
              <a:defRPr sz="1733">
                <a:solidFill>
                  <a:srgbClr val="5F6368"/>
                </a:solidFill>
                <a:latin typeface="Roboto"/>
                <a:ea typeface="Roboto"/>
                <a:cs typeface="Roboto"/>
                <a:sym typeface="Roboto"/>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77848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OOTER">
  <p:cSld name="FOOTER">
    <p:spTree>
      <p:nvGrpSpPr>
        <p:cNvPr id="1" name="Shape 93"/>
        <p:cNvGrpSpPr/>
        <p:nvPr/>
      </p:nvGrpSpPr>
      <p:grpSpPr>
        <a:xfrm>
          <a:off x="0" y="0"/>
          <a:ext cx="0" cy="0"/>
          <a:chOff x="0" y="0"/>
          <a:chExt cx="0" cy="0"/>
        </a:xfrm>
      </p:grpSpPr>
      <p:sp>
        <p:nvSpPr>
          <p:cNvPr id="94" name="Google Shape;94;p21"/>
          <p:cNvSpPr txBox="1">
            <a:spLocks noGrp="1"/>
          </p:cNvSpPr>
          <p:nvPr>
            <p:ph type="sldNum" idx="12"/>
          </p:nvPr>
        </p:nvSpPr>
        <p:spPr>
          <a:xfrm>
            <a:off x="11473669" y="6405500"/>
            <a:ext cx="644400" cy="524800"/>
          </a:xfrm>
          <a:prstGeom prst="rect">
            <a:avLst/>
          </a:prstGeom>
          <a:noFill/>
          <a:ln>
            <a:noFill/>
          </a:ln>
        </p:spPr>
        <p:txBody>
          <a:bodyPr spcFirstLastPara="1" wrap="square" lIns="91425" tIns="91425" rIns="91425" bIns="91425" anchor="t" anchorCtr="0">
            <a:noAutofit/>
          </a:bodyPr>
          <a:lstStyle>
            <a:lvl1pPr lvl="0" algn="r">
              <a:buNone/>
              <a:defRPr sz="1600">
                <a:solidFill>
                  <a:srgbClr val="B7B7B7"/>
                </a:solidFill>
                <a:latin typeface="Google Sans"/>
                <a:ea typeface="Google Sans"/>
                <a:cs typeface="Google Sans"/>
                <a:sym typeface="Google Sans"/>
              </a:defRPr>
            </a:lvl1pPr>
            <a:lvl2pPr lvl="1" algn="r">
              <a:buNone/>
              <a:defRPr sz="1600">
                <a:solidFill>
                  <a:srgbClr val="B7B7B7"/>
                </a:solidFill>
                <a:latin typeface="Google Sans"/>
                <a:ea typeface="Google Sans"/>
                <a:cs typeface="Google Sans"/>
                <a:sym typeface="Google Sans"/>
              </a:defRPr>
            </a:lvl2pPr>
            <a:lvl3pPr lvl="2" algn="r">
              <a:buNone/>
              <a:defRPr sz="1600">
                <a:solidFill>
                  <a:srgbClr val="B7B7B7"/>
                </a:solidFill>
                <a:latin typeface="Google Sans"/>
                <a:ea typeface="Google Sans"/>
                <a:cs typeface="Google Sans"/>
                <a:sym typeface="Google Sans"/>
              </a:defRPr>
            </a:lvl3pPr>
            <a:lvl4pPr lvl="3" algn="r">
              <a:buNone/>
              <a:defRPr sz="1600">
                <a:solidFill>
                  <a:srgbClr val="B7B7B7"/>
                </a:solidFill>
                <a:latin typeface="Google Sans"/>
                <a:ea typeface="Google Sans"/>
                <a:cs typeface="Google Sans"/>
                <a:sym typeface="Google Sans"/>
              </a:defRPr>
            </a:lvl4pPr>
            <a:lvl5pPr lvl="4" algn="r">
              <a:buNone/>
              <a:defRPr sz="1600">
                <a:solidFill>
                  <a:srgbClr val="B7B7B7"/>
                </a:solidFill>
                <a:latin typeface="Google Sans"/>
                <a:ea typeface="Google Sans"/>
                <a:cs typeface="Google Sans"/>
                <a:sym typeface="Google Sans"/>
              </a:defRPr>
            </a:lvl5pPr>
            <a:lvl6pPr lvl="5" algn="r">
              <a:buNone/>
              <a:defRPr sz="1600">
                <a:solidFill>
                  <a:srgbClr val="B7B7B7"/>
                </a:solidFill>
                <a:latin typeface="Google Sans"/>
                <a:ea typeface="Google Sans"/>
                <a:cs typeface="Google Sans"/>
                <a:sym typeface="Google Sans"/>
              </a:defRPr>
            </a:lvl6pPr>
            <a:lvl7pPr lvl="6" algn="r">
              <a:buNone/>
              <a:defRPr sz="1600">
                <a:solidFill>
                  <a:srgbClr val="B7B7B7"/>
                </a:solidFill>
                <a:latin typeface="Google Sans"/>
                <a:ea typeface="Google Sans"/>
                <a:cs typeface="Google Sans"/>
                <a:sym typeface="Google Sans"/>
              </a:defRPr>
            </a:lvl7pPr>
            <a:lvl8pPr lvl="7" algn="r">
              <a:buNone/>
              <a:defRPr sz="1600">
                <a:solidFill>
                  <a:srgbClr val="B7B7B7"/>
                </a:solidFill>
                <a:latin typeface="Google Sans"/>
                <a:ea typeface="Google Sans"/>
                <a:cs typeface="Google Sans"/>
                <a:sym typeface="Google Sans"/>
              </a:defRPr>
            </a:lvl8pPr>
            <a:lvl9pPr lvl="8" algn="r">
              <a:buNone/>
              <a:defRPr sz="1600">
                <a:solidFill>
                  <a:srgbClr val="B7B7B7"/>
                </a:solidFill>
                <a:latin typeface="Google Sans"/>
                <a:ea typeface="Google Sans"/>
                <a:cs typeface="Google Sans"/>
                <a:sym typeface="Google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67136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00% Blue">
  <p:cSld name="100% Blue">
    <p:bg>
      <p:bgPr>
        <a:solidFill>
          <a:srgbClr val="E8F0FE"/>
        </a:solidFill>
        <a:effectLst/>
      </p:bgPr>
    </p:bg>
    <p:spTree>
      <p:nvGrpSpPr>
        <p:cNvPr id="1" name="Shape 95"/>
        <p:cNvGrpSpPr/>
        <p:nvPr/>
      </p:nvGrpSpPr>
      <p:grpSpPr>
        <a:xfrm>
          <a:off x="0" y="0"/>
          <a:ext cx="0" cy="0"/>
          <a:chOff x="0" y="0"/>
          <a:chExt cx="0" cy="0"/>
        </a:xfrm>
      </p:grpSpPr>
      <p:sp>
        <p:nvSpPr>
          <p:cNvPr id="96" name="Google Shape;96;p22"/>
          <p:cNvSpPr/>
          <p:nvPr/>
        </p:nvSpPr>
        <p:spPr>
          <a:xfrm>
            <a:off x="11058900" y="6279067"/>
            <a:ext cx="830400" cy="476800"/>
          </a:xfrm>
          <a:prstGeom prst="rect">
            <a:avLst/>
          </a:prstGeom>
          <a:solidFill>
            <a:srgbClr val="E8F0F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Roboto"/>
              <a:ea typeface="Roboto"/>
              <a:cs typeface="Roboto"/>
              <a:sym typeface="Roboto"/>
            </a:endParaRPr>
          </a:p>
        </p:txBody>
      </p:sp>
      <p:sp>
        <p:nvSpPr>
          <p:cNvPr id="97" name="Google Shape;97;p22"/>
          <p:cNvSpPr/>
          <p:nvPr/>
        </p:nvSpPr>
        <p:spPr>
          <a:xfrm>
            <a:off x="544300" y="514033"/>
            <a:ext cx="11103600" cy="5862400"/>
          </a:xfrm>
          <a:prstGeom prst="roundRect">
            <a:avLst>
              <a:gd name="adj" fmla="val 2758"/>
            </a:avLst>
          </a:pr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00"/>
          </a:p>
        </p:txBody>
      </p:sp>
      <p:grpSp>
        <p:nvGrpSpPr>
          <p:cNvPr id="98" name="Google Shape;98;p22"/>
          <p:cNvGrpSpPr/>
          <p:nvPr/>
        </p:nvGrpSpPr>
        <p:grpSpPr>
          <a:xfrm>
            <a:off x="1164567" y="5243346"/>
            <a:ext cx="1119876" cy="365140"/>
            <a:chOff x="827088" y="2417763"/>
            <a:chExt cx="8432797" cy="2749551"/>
          </a:xfrm>
        </p:grpSpPr>
        <p:sp>
          <p:nvSpPr>
            <p:cNvPr id="99" name="Google Shape;99;p22"/>
            <p:cNvSpPr/>
            <p:nvPr/>
          </p:nvSpPr>
          <p:spPr>
            <a:xfrm>
              <a:off x="827088" y="2417763"/>
              <a:ext cx="2078034" cy="2132018"/>
            </a:xfrm>
            <a:custGeom>
              <a:avLst/>
              <a:gdLst/>
              <a:ahLst/>
              <a:cxnLst/>
              <a:rect l="l" t="t" r="r" b="b"/>
              <a:pathLst>
                <a:path w="5774" h="5924" extrusionOk="0">
                  <a:moveTo>
                    <a:pt x="3020" y="3513"/>
                  </a:moveTo>
                  <a:lnTo>
                    <a:pt x="3020" y="2704"/>
                  </a:lnTo>
                  <a:lnTo>
                    <a:pt x="5729" y="2704"/>
                  </a:lnTo>
                  <a:cubicBezTo>
                    <a:pt x="5757" y="2847"/>
                    <a:pt x="5773" y="3017"/>
                    <a:pt x="5773" y="3200"/>
                  </a:cubicBezTo>
                  <a:cubicBezTo>
                    <a:pt x="5773" y="3807"/>
                    <a:pt x="5607" y="4558"/>
                    <a:pt x="5072" y="5092"/>
                  </a:cubicBezTo>
                  <a:cubicBezTo>
                    <a:pt x="4552" y="5634"/>
                    <a:pt x="3887" y="5923"/>
                    <a:pt x="3006" y="5923"/>
                  </a:cubicBezTo>
                  <a:cubicBezTo>
                    <a:pt x="1373" y="5923"/>
                    <a:pt x="0" y="4594"/>
                    <a:pt x="0" y="2962"/>
                  </a:cubicBezTo>
                  <a:cubicBezTo>
                    <a:pt x="0" y="1329"/>
                    <a:pt x="1373" y="0"/>
                    <a:pt x="3006" y="0"/>
                  </a:cubicBezTo>
                  <a:cubicBezTo>
                    <a:pt x="3909" y="0"/>
                    <a:pt x="4552" y="354"/>
                    <a:pt x="5036" y="816"/>
                  </a:cubicBezTo>
                  <a:lnTo>
                    <a:pt x="4465" y="1387"/>
                  </a:lnTo>
                  <a:cubicBezTo>
                    <a:pt x="4119" y="1062"/>
                    <a:pt x="3649" y="809"/>
                    <a:pt x="3006" y="809"/>
                  </a:cubicBezTo>
                  <a:cubicBezTo>
                    <a:pt x="1814" y="809"/>
                    <a:pt x="882" y="1770"/>
                    <a:pt x="882" y="2962"/>
                  </a:cubicBezTo>
                  <a:cubicBezTo>
                    <a:pt x="882" y="4153"/>
                    <a:pt x="1814" y="5114"/>
                    <a:pt x="3006" y="5114"/>
                  </a:cubicBezTo>
                  <a:cubicBezTo>
                    <a:pt x="3779" y="5114"/>
                    <a:pt x="4220" y="4803"/>
                    <a:pt x="4502" y="4521"/>
                  </a:cubicBezTo>
                  <a:cubicBezTo>
                    <a:pt x="4731" y="4292"/>
                    <a:pt x="4882" y="3963"/>
                    <a:pt x="4941" y="3513"/>
                  </a:cubicBezTo>
                  <a:lnTo>
                    <a:pt x="3020" y="3513"/>
                  </a:lnTo>
                </a:path>
              </a:pathLst>
            </a:custGeom>
            <a:solidFill>
              <a:srgbClr val="4285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100" name="Google Shape;100;p22"/>
            <p:cNvSpPr/>
            <p:nvPr/>
          </p:nvSpPr>
          <p:spPr>
            <a:xfrm>
              <a:off x="3013075" y="3176588"/>
              <a:ext cx="1379537" cy="1373190"/>
            </a:xfrm>
            <a:custGeom>
              <a:avLst/>
              <a:gdLst/>
              <a:ahLst/>
              <a:cxnLst/>
              <a:rect l="l" t="t" r="r" b="b"/>
              <a:pathLst>
                <a:path w="3830" h="3815" extrusionOk="0">
                  <a:moveTo>
                    <a:pt x="3829" y="1907"/>
                  </a:moveTo>
                  <a:cubicBezTo>
                    <a:pt x="3829" y="3005"/>
                    <a:pt x="2970" y="3814"/>
                    <a:pt x="1915" y="3814"/>
                  </a:cubicBezTo>
                  <a:cubicBezTo>
                    <a:pt x="860" y="3814"/>
                    <a:pt x="0" y="3005"/>
                    <a:pt x="0" y="1907"/>
                  </a:cubicBezTo>
                  <a:cubicBezTo>
                    <a:pt x="0" y="802"/>
                    <a:pt x="860" y="0"/>
                    <a:pt x="1915" y="0"/>
                  </a:cubicBezTo>
                  <a:cubicBezTo>
                    <a:pt x="2970" y="0"/>
                    <a:pt x="3829" y="802"/>
                    <a:pt x="3829" y="1907"/>
                  </a:cubicBezTo>
                  <a:close/>
                  <a:moveTo>
                    <a:pt x="2992" y="1907"/>
                  </a:moveTo>
                  <a:cubicBezTo>
                    <a:pt x="2992" y="1221"/>
                    <a:pt x="2493" y="752"/>
                    <a:pt x="1915" y="752"/>
                  </a:cubicBezTo>
                  <a:cubicBezTo>
                    <a:pt x="1337" y="752"/>
                    <a:pt x="839" y="1221"/>
                    <a:pt x="839" y="1907"/>
                  </a:cubicBezTo>
                  <a:cubicBezTo>
                    <a:pt x="839" y="2586"/>
                    <a:pt x="1337" y="3063"/>
                    <a:pt x="1915" y="3063"/>
                  </a:cubicBezTo>
                  <a:cubicBezTo>
                    <a:pt x="2493" y="3063"/>
                    <a:pt x="2992" y="2586"/>
                    <a:pt x="2992" y="1907"/>
                  </a:cubicBezTo>
                  <a:close/>
                </a:path>
              </a:pathLst>
            </a:custGeom>
            <a:solidFill>
              <a:srgbClr val="EA43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101" name="Google Shape;101;p22"/>
            <p:cNvSpPr/>
            <p:nvPr/>
          </p:nvSpPr>
          <p:spPr>
            <a:xfrm>
              <a:off x="4516438" y="3176588"/>
              <a:ext cx="1377952" cy="1373190"/>
            </a:xfrm>
            <a:custGeom>
              <a:avLst/>
              <a:gdLst/>
              <a:ahLst/>
              <a:cxnLst/>
              <a:rect l="l" t="t" r="r" b="b"/>
              <a:pathLst>
                <a:path w="3829" h="3815" extrusionOk="0">
                  <a:moveTo>
                    <a:pt x="3828" y="1907"/>
                  </a:moveTo>
                  <a:cubicBezTo>
                    <a:pt x="3828" y="3005"/>
                    <a:pt x="2969" y="3814"/>
                    <a:pt x="1914" y="3814"/>
                  </a:cubicBezTo>
                  <a:cubicBezTo>
                    <a:pt x="860" y="3814"/>
                    <a:pt x="0" y="3005"/>
                    <a:pt x="0" y="1907"/>
                  </a:cubicBezTo>
                  <a:cubicBezTo>
                    <a:pt x="0" y="802"/>
                    <a:pt x="860" y="0"/>
                    <a:pt x="1914" y="0"/>
                  </a:cubicBezTo>
                  <a:cubicBezTo>
                    <a:pt x="2968" y="0"/>
                    <a:pt x="3828" y="802"/>
                    <a:pt x="3828" y="1907"/>
                  </a:cubicBezTo>
                  <a:close/>
                  <a:moveTo>
                    <a:pt x="2990" y="1907"/>
                  </a:moveTo>
                  <a:cubicBezTo>
                    <a:pt x="2990" y="1221"/>
                    <a:pt x="2492" y="752"/>
                    <a:pt x="1914" y="752"/>
                  </a:cubicBezTo>
                  <a:cubicBezTo>
                    <a:pt x="1337" y="752"/>
                    <a:pt x="838" y="1221"/>
                    <a:pt x="838" y="1907"/>
                  </a:cubicBezTo>
                  <a:cubicBezTo>
                    <a:pt x="838" y="2586"/>
                    <a:pt x="1337" y="3063"/>
                    <a:pt x="1914" y="3063"/>
                  </a:cubicBezTo>
                  <a:cubicBezTo>
                    <a:pt x="2492" y="3063"/>
                    <a:pt x="2990" y="2586"/>
                    <a:pt x="2990" y="1907"/>
                  </a:cubicBezTo>
                  <a:close/>
                </a:path>
              </a:pathLst>
            </a:custGeom>
            <a:solidFill>
              <a:srgbClr val="FBBC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102" name="Google Shape;102;p22"/>
            <p:cNvSpPr/>
            <p:nvPr/>
          </p:nvSpPr>
          <p:spPr>
            <a:xfrm>
              <a:off x="6019800" y="3178175"/>
              <a:ext cx="1316035" cy="1989139"/>
            </a:xfrm>
            <a:custGeom>
              <a:avLst/>
              <a:gdLst/>
              <a:ahLst/>
              <a:cxnLst/>
              <a:rect l="l" t="t" r="r" b="b"/>
              <a:pathLst>
                <a:path w="3657" h="5526" extrusionOk="0">
                  <a:moveTo>
                    <a:pt x="3656" y="115"/>
                  </a:moveTo>
                  <a:lnTo>
                    <a:pt x="3656" y="3539"/>
                  </a:lnTo>
                  <a:cubicBezTo>
                    <a:pt x="3656" y="4947"/>
                    <a:pt x="2825" y="5525"/>
                    <a:pt x="1842" y="5525"/>
                  </a:cubicBezTo>
                  <a:cubicBezTo>
                    <a:pt x="917" y="5525"/>
                    <a:pt x="361" y="4904"/>
                    <a:pt x="151" y="4398"/>
                  </a:cubicBezTo>
                  <a:lnTo>
                    <a:pt x="881" y="4095"/>
                  </a:lnTo>
                  <a:cubicBezTo>
                    <a:pt x="1011" y="4405"/>
                    <a:pt x="1329" y="4774"/>
                    <a:pt x="1842" y="4774"/>
                  </a:cubicBezTo>
                  <a:cubicBezTo>
                    <a:pt x="2471" y="4774"/>
                    <a:pt x="2861" y="4384"/>
                    <a:pt x="2861" y="3654"/>
                  </a:cubicBezTo>
                  <a:lnTo>
                    <a:pt x="2861" y="3380"/>
                  </a:lnTo>
                  <a:lnTo>
                    <a:pt x="2832" y="3380"/>
                  </a:lnTo>
                  <a:cubicBezTo>
                    <a:pt x="2644" y="3611"/>
                    <a:pt x="2283" y="3813"/>
                    <a:pt x="1828" y="3813"/>
                  </a:cubicBezTo>
                  <a:cubicBezTo>
                    <a:pt x="874" y="3813"/>
                    <a:pt x="0" y="2982"/>
                    <a:pt x="0" y="1913"/>
                  </a:cubicBezTo>
                  <a:cubicBezTo>
                    <a:pt x="0" y="837"/>
                    <a:pt x="874" y="0"/>
                    <a:pt x="1828" y="0"/>
                  </a:cubicBezTo>
                  <a:cubicBezTo>
                    <a:pt x="2283" y="0"/>
                    <a:pt x="2644" y="202"/>
                    <a:pt x="2832" y="426"/>
                  </a:cubicBezTo>
                  <a:lnTo>
                    <a:pt x="2861" y="426"/>
                  </a:lnTo>
                  <a:lnTo>
                    <a:pt x="2861" y="115"/>
                  </a:lnTo>
                  <a:lnTo>
                    <a:pt x="3656" y="115"/>
                  </a:lnTo>
                  <a:close/>
                  <a:moveTo>
                    <a:pt x="2919" y="1913"/>
                  </a:moveTo>
                  <a:cubicBezTo>
                    <a:pt x="2919" y="1242"/>
                    <a:pt x="2471" y="751"/>
                    <a:pt x="1900" y="751"/>
                  </a:cubicBezTo>
                  <a:cubicBezTo>
                    <a:pt x="1322" y="751"/>
                    <a:pt x="838" y="1242"/>
                    <a:pt x="838" y="1913"/>
                  </a:cubicBezTo>
                  <a:cubicBezTo>
                    <a:pt x="838" y="2578"/>
                    <a:pt x="1322" y="3062"/>
                    <a:pt x="1900" y="3062"/>
                  </a:cubicBezTo>
                  <a:cubicBezTo>
                    <a:pt x="2471" y="3062"/>
                    <a:pt x="2919" y="2578"/>
                    <a:pt x="2919" y="1913"/>
                  </a:cubicBezTo>
                  <a:close/>
                </a:path>
              </a:pathLst>
            </a:custGeom>
            <a:solidFill>
              <a:srgbClr val="4285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103" name="Google Shape;103;p22"/>
            <p:cNvSpPr/>
            <p:nvPr/>
          </p:nvSpPr>
          <p:spPr>
            <a:xfrm>
              <a:off x="7545388" y="2497138"/>
              <a:ext cx="301625" cy="2011362"/>
            </a:xfrm>
            <a:custGeom>
              <a:avLst/>
              <a:gdLst/>
              <a:ahLst/>
              <a:cxnLst/>
              <a:rect l="l" t="t" r="r" b="b"/>
              <a:pathLst>
                <a:path w="839" h="5587" extrusionOk="0">
                  <a:moveTo>
                    <a:pt x="838" y="0"/>
                  </a:moveTo>
                  <a:lnTo>
                    <a:pt x="838" y="5586"/>
                  </a:lnTo>
                  <a:lnTo>
                    <a:pt x="0" y="5586"/>
                  </a:lnTo>
                  <a:lnTo>
                    <a:pt x="0" y="0"/>
                  </a:lnTo>
                  <a:lnTo>
                    <a:pt x="838" y="0"/>
                  </a:lnTo>
                </a:path>
              </a:pathLst>
            </a:custGeom>
            <a:solidFill>
              <a:srgbClr val="34A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104" name="Google Shape;104;p22"/>
            <p:cNvSpPr/>
            <p:nvPr/>
          </p:nvSpPr>
          <p:spPr>
            <a:xfrm>
              <a:off x="7993063" y="3176588"/>
              <a:ext cx="1266822" cy="1373190"/>
            </a:xfrm>
            <a:custGeom>
              <a:avLst/>
              <a:gdLst/>
              <a:ahLst/>
              <a:cxnLst/>
              <a:rect l="l" t="t" r="r" b="b"/>
              <a:pathLst>
                <a:path w="3520" h="3815" extrusionOk="0">
                  <a:moveTo>
                    <a:pt x="2832" y="2535"/>
                  </a:moveTo>
                  <a:lnTo>
                    <a:pt x="3483" y="2969"/>
                  </a:lnTo>
                  <a:cubicBezTo>
                    <a:pt x="3273" y="3279"/>
                    <a:pt x="2767" y="3814"/>
                    <a:pt x="1893" y="3814"/>
                  </a:cubicBezTo>
                  <a:cubicBezTo>
                    <a:pt x="810" y="3814"/>
                    <a:pt x="0" y="2976"/>
                    <a:pt x="0" y="1906"/>
                  </a:cubicBezTo>
                  <a:cubicBezTo>
                    <a:pt x="0" y="773"/>
                    <a:pt x="817" y="0"/>
                    <a:pt x="1800" y="0"/>
                  </a:cubicBezTo>
                  <a:cubicBezTo>
                    <a:pt x="2789" y="0"/>
                    <a:pt x="3274" y="788"/>
                    <a:pt x="3432" y="1214"/>
                  </a:cubicBezTo>
                  <a:lnTo>
                    <a:pt x="3519" y="1431"/>
                  </a:lnTo>
                  <a:lnTo>
                    <a:pt x="969" y="2484"/>
                  </a:lnTo>
                  <a:cubicBezTo>
                    <a:pt x="1164" y="2867"/>
                    <a:pt x="1467" y="3062"/>
                    <a:pt x="1894" y="3062"/>
                  </a:cubicBezTo>
                  <a:cubicBezTo>
                    <a:pt x="2319" y="3063"/>
                    <a:pt x="2616" y="2853"/>
                    <a:pt x="2832" y="2535"/>
                  </a:cubicBezTo>
                  <a:close/>
                  <a:moveTo>
                    <a:pt x="831" y="1849"/>
                  </a:moveTo>
                  <a:lnTo>
                    <a:pt x="2536" y="1142"/>
                  </a:lnTo>
                  <a:cubicBezTo>
                    <a:pt x="2442" y="903"/>
                    <a:pt x="2161" y="737"/>
                    <a:pt x="1828" y="737"/>
                  </a:cubicBezTo>
                  <a:cubicBezTo>
                    <a:pt x="1402" y="737"/>
                    <a:pt x="810" y="1113"/>
                    <a:pt x="831" y="1849"/>
                  </a:cubicBezTo>
                  <a:close/>
                </a:path>
              </a:pathLst>
            </a:custGeom>
            <a:solidFill>
              <a:srgbClr val="EA43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grpSp>
      <p:sp>
        <p:nvSpPr>
          <p:cNvPr id="105" name="Google Shape;105;p22"/>
          <p:cNvSpPr txBox="1"/>
          <p:nvPr/>
        </p:nvSpPr>
        <p:spPr>
          <a:xfrm>
            <a:off x="10579600" y="88500"/>
            <a:ext cx="1612400" cy="40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800" b="0" i="0" u="none" strike="noStrike" cap="none">
                <a:solidFill>
                  <a:srgbClr val="AEB3B7"/>
                </a:solidFill>
                <a:latin typeface="Roboto"/>
                <a:ea typeface="Roboto"/>
                <a:cs typeface="Roboto"/>
                <a:sym typeface="Roboto"/>
              </a:rPr>
              <a:t>Proprietary + Confidential</a:t>
            </a:r>
            <a:endParaRPr sz="800" b="0" i="0" u="none" strike="noStrike" cap="none">
              <a:solidFill>
                <a:srgbClr val="AEB3B7"/>
              </a:solidFill>
              <a:latin typeface="Roboto"/>
              <a:ea typeface="Roboto"/>
              <a:cs typeface="Roboto"/>
              <a:sym typeface="Roboto"/>
            </a:endParaRPr>
          </a:p>
        </p:txBody>
      </p:sp>
      <p:sp>
        <p:nvSpPr>
          <p:cNvPr id="106" name="Google Shape;106;p22"/>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buNone/>
              <a:defRPr sz="1733">
                <a:solidFill>
                  <a:schemeClr val="dk2"/>
                </a:solidFill>
                <a:latin typeface="Arial"/>
                <a:ea typeface="Arial"/>
                <a:cs typeface="Arial"/>
                <a:sym typeface="Arial"/>
              </a:defRPr>
            </a:lvl1pPr>
            <a:lvl2pPr lvl="1">
              <a:buNone/>
              <a:defRPr sz="1733">
                <a:solidFill>
                  <a:schemeClr val="dk2"/>
                </a:solidFill>
                <a:latin typeface="Arial"/>
                <a:ea typeface="Arial"/>
                <a:cs typeface="Arial"/>
                <a:sym typeface="Arial"/>
              </a:defRPr>
            </a:lvl2pPr>
            <a:lvl3pPr lvl="2">
              <a:buNone/>
              <a:defRPr sz="1733">
                <a:solidFill>
                  <a:schemeClr val="dk2"/>
                </a:solidFill>
                <a:latin typeface="Arial"/>
                <a:ea typeface="Arial"/>
                <a:cs typeface="Arial"/>
                <a:sym typeface="Arial"/>
              </a:defRPr>
            </a:lvl3pPr>
            <a:lvl4pPr lvl="3">
              <a:buNone/>
              <a:defRPr sz="1733">
                <a:solidFill>
                  <a:schemeClr val="dk2"/>
                </a:solidFill>
                <a:latin typeface="Arial"/>
                <a:ea typeface="Arial"/>
                <a:cs typeface="Arial"/>
                <a:sym typeface="Arial"/>
              </a:defRPr>
            </a:lvl4pPr>
            <a:lvl5pPr lvl="4">
              <a:buNone/>
              <a:defRPr sz="1733">
                <a:solidFill>
                  <a:schemeClr val="dk2"/>
                </a:solidFill>
                <a:latin typeface="Arial"/>
                <a:ea typeface="Arial"/>
                <a:cs typeface="Arial"/>
                <a:sym typeface="Arial"/>
              </a:defRPr>
            </a:lvl5pPr>
            <a:lvl6pPr lvl="5">
              <a:buNone/>
              <a:defRPr sz="1733">
                <a:solidFill>
                  <a:schemeClr val="dk2"/>
                </a:solidFill>
                <a:latin typeface="Arial"/>
                <a:ea typeface="Arial"/>
                <a:cs typeface="Arial"/>
                <a:sym typeface="Arial"/>
              </a:defRPr>
            </a:lvl6pPr>
            <a:lvl7pPr lvl="6">
              <a:buNone/>
              <a:defRPr sz="1733">
                <a:solidFill>
                  <a:schemeClr val="dk2"/>
                </a:solidFill>
                <a:latin typeface="Arial"/>
                <a:ea typeface="Arial"/>
                <a:cs typeface="Arial"/>
                <a:sym typeface="Arial"/>
              </a:defRPr>
            </a:lvl7pPr>
            <a:lvl8pPr lvl="7">
              <a:buNone/>
              <a:defRPr sz="1733">
                <a:solidFill>
                  <a:schemeClr val="dk2"/>
                </a:solidFill>
                <a:latin typeface="Arial"/>
                <a:ea typeface="Arial"/>
                <a:cs typeface="Arial"/>
                <a:sym typeface="Arial"/>
              </a:defRPr>
            </a:lvl8pPr>
            <a:lvl9pPr lvl="8">
              <a:buNone/>
              <a:defRPr sz="1733">
                <a:solidFill>
                  <a:schemeClr val="dk2"/>
                </a:solidFill>
                <a:latin typeface="Arial"/>
                <a:ea typeface="Arial"/>
                <a:cs typeface="Arial"/>
                <a:sym typeface="Arial"/>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713427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oogle_Blank 1">
  <p:cSld name="Google_Blank 1">
    <p:spTree>
      <p:nvGrpSpPr>
        <p:cNvPr id="1" name="Shape 107"/>
        <p:cNvGrpSpPr/>
        <p:nvPr/>
      </p:nvGrpSpPr>
      <p:grpSpPr>
        <a:xfrm>
          <a:off x="0" y="0"/>
          <a:ext cx="0" cy="0"/>
          <a:chOff x="0" y="0"/>
          <a:chExt cx="0" cy="0"/>
        </a:xfrm>
      </p:grpSpPr>
      <p:sp>
        <p:nvSpPr>
          <p:cNvPr id="108" name="Google Shape;108;p2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buNone/>
              <a:defRPr sz="1733">
                <a:solidFill>
                  <a:schemeClr val="dk2"/>
                </a:solidFill>
                <a:latin typeface="Arial"/>
                <a:ea typeface="Arial"/>
                <a:cs typeface="Arial"/>
                <a:sym typeface="Arial"/>
              </a:defRPr>
            </a:lvl1pPr>
            <a:lvl2pPr lvl="1">
              <a:buNone/>
              <a:defRPr sz="1733">
                <a:solidFill>
                  <a:schemeClr val="dk2"/>
                </a:solidFill>
                <a:latin typeface="Arial"/>
                <a:ea typeface="Arial"/>
                <a:cs typeface="Arial"/>
                <a:sym typeface="Arial"/>
              </a:defRPr>
            </a:lvl2pPr>
            <a:lvl3pPr lvl="2">
              <a:buNone/>
              <a:defRPr sz="1733">
                <a:solidFill>
                  <a:schemeClr val="dk2"/>
                </a:solidFill>
                <a:latin typeface="Arial"/>
                <a:ea typeface="Arial"/>
                <a:cs typeface="Arial"/>
                <a:sym typeface="Arial"/>
              </a:defRPr>
            </a:lvl3pPr>
            <a:lvl4pPr lvl="3">
              <a:buNone/>
              <a:defRPr sz="1733">
                <a:solidFill>
                  <a:schemeClr val="dk2"/>
                </a:solidFill>
                <a:latin typeface="Arial"/>
                <a:ea typeface="Arial"/>
                <a:cs typeface="Arial"/>
                <a:sym typeface="Arial"/>
              </a:defRPr>
            </a:lvl4pPr>
            <a:lvl5pPr lvl="4">
              <a:buNone/>
              <a:defRPr sz="1733">
                <a:solidFill>
                  <a:schemeClr val="dk2"/>
                </a:solidFill>
                <a:latin typeface="Arial"/>
                <a:ea typeface="Arial"/>
                <a:cs typeface="Arial"/>
                <a:sym typeface="Arial"/>
              </a:defRPr>
            </a:lvl5pPr>
            <a:lvl6pPr lvl="5">
              <a:buNone/>
              <a:defRPr sz="1733">
                <a:solidFill>
                  <a:schemeClr val="dk2"/>
                </a:solidFill>
                <a:latin typeface="Arial"/>
                <a:ea typeface="Arial"/>
                <a:cs typeface="Arial"/>
                <a:sym typeface="Arial"/>
              </a:defRPr>
            </a:lvl6pPr>
            <a:lvl7pPr lvl="6">
              <a:buNone/>
              <a:defRPr sz="1733">
                <a:solidFill>
                  <a:schemeClr val="dk2"/>
                </a:solidFill>
                <a:latin typeface="Arial"/>
                <a:ea typeface="Arial"/>
                <a:cs typeface="Arial"/>
                <a:sym typeface="Arial"/>
              </a:defRPr>
            </a:lvl7pPr>
            <a:lvl8pPr lvl="7">
              <a:buNone/>
              <a:defRPr sz="1733">
                <a:solidFill>
                  <a:schemeClr val="dk2"/>
                </a:solidFill>
                <a:latin typeface="Arial"/>
                <a:ea typeface="Arial"/>
                <a:cs typeface="Arial"/>
                <a:sym typeface="Arial"/>
              </a:defRPr>
            </a:lvl8pPr>
            <a:lvl9pPr lvl="8">
              <a:buNone/>
              <a:defRPr sz="1733">
                <a:solidFill>
                  <a:schemeClr val="dk2"/>
                </a:solidFill>
                <a:latin typeface="Arial"/>
                <a:ea typeface="Arial"/>
                <a:cs typeface="Arial"/>
                <a:sym typeface="Arial"/>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908469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4 Body ">
  <p:cSld name="04 Body ">
    <p:spTree>
      <p:nvGrpSpPr>
        <p:cNvPr id="1" name="Shape 109"/>
        <p:cNvGrpSpPr/>
        <p:nvPr/>
      </p:nvGrpSpPr>
      <p:grpSpPr>
        <a:xfrm>
          <a:off x="0" y="0"/>
          <a:ext cx="0" cy="0"/>
          <a:chOff x="0" y="0"/>
          <a:chExt cx="0" cy="0"/>
        </a:xfrm>
      </p:grpSpPr>
      <p:sp>
        <p:nvSpPr>
          <p:cNvPr id="110" name="Google Shape;110;p24"/>
          <p:cNvSpPr txBox="1">
            <a:spLocks noGrp="1"/>
          </p:cNvSpPr>
          <p:nvPr>
            <p:ph type="subTitle" idx="1"/>
          </p:nvPr>
        </p:nvSpPr>
        <p:spPr>
          <a:xfrm>
            <a:off x="544300" y="1199105"/>
            <a:ext cx="11108400" cy="3944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Font typeface="Roboto"/>
              <a:buNone/>
              <a:defRPr sz="1600">
                <a:latin typeface="Roboto"/>
                <a:ea typeface="Roboto"/>
                <a:cs typeface="Roboto"/>
                <a:sym typeface="Roboto"/>
              </a:defRPr>
            </a:lvl1pPr>
            <a:lvl2pPr lvl="1" rtl="0">
              <a:spcBef>
                <a:spcPts val="0"/>
              </a:spcBef>
              <a:spcAft>
                <a:spcPts val="0"/>
              </a:spcAft>
              <a:buSzPts val="1200"/>
              <a:buFont typeface="Roboto"/>
              <a:buNone/>
              <a:defRPr sz="1600">
                <a:latin typeface="Roboto"/>
                <a:ea typeface="Roboto"/>
                <a:cs typeface="Roboto"/>
                <a:sym typeface="Roboto"/>
              </a:defRPr>
            </a:lvl2pPr>
            <a:lvl3pPr lvl="2" rtl="0">
              <a:spcBef>
                <a:spcPts val="0"/>
              </a:spcBef>
              <a:spcAft>
                <a:spcPts val="0"/>
              </a:spcAft>
              <a:buSzPts val="1200"/>
              <a:buFont typeface="Roboto"/>
              <a:buNone/>
              <a:defRPr sz="1600">
                <a:latin typeface="Roboto"/>
                <a:ea typeface="Roboto"/>
                <a:cs typeface="Roboto"/>
                <a:sym typeface="Roboto"/>
              </a:defRPr>
            </a:lvl3pPr>
            <a:lvl4pPr lvl="3" rtl="0">
              <a:spcBef>
                <a:spcPts val="0"/>
              </a:spcBef>
              <a:spcAft>
                <a:spcPts val="0"/>
              </a:spcAft>
              <a:buSzPts val="1200"/>
              <a:buFont typeface="Roboto"/>
              <a:buNone/>
              <a:defRPr sz="1600">
                <a:latin typeface="Roboto"/>
                <a:ea typeface="Roboto"/>
                <a:cs typeface="Roboto"/>
                <a:sym typeface="Roboto"/>
              </a:defRPr>
            </a:lvl4pPr>
            <a:lvl5pPr lvl="4" rtl="0">
              <a:spcBef>
                <a:spcPts val="0"/>
              </a:spcBef>
              <a:spcAft>
                <a:spcPts val="0"/>
              </a:spcAft>
              <a:buSzPts val="1200"/>
              <a:buFont typeface="Roboto"/>
              <a:buNone/>
              <a:defRPr sz="1600">
                <a:latin typeface="Roboto"/>
                <a:ea typeface="Roboto"/>
                <a:cs typeface="Roboto"/>
                <a:sym typeface="Roboto"/>
              </a:defRPr>
            </a:lvl5pPr>
            <a:lvl6pPr lvl="5" rtl="0">
              <a:spcBef>
                <a:spcPts val="0"/>
              </a:spcBef>
              <a:spcAft>
                <a:spcPts val="0"/>
              </a:spcAft>
              <a:buSzPts val="1200"/>
              <a:buFont typeface="Roboto"/>
              <a:buNone/>
              <a:defRPr sz="1600">
                <a:latin typeface="Roboto"/>
                <a:ea typeface="Roboto"/>
                <a:cs typeface="Roboto"/>
                <a:sym typeface="Roboto"/>
              </a:defRPr>
            </a:lvl6pPr>
            <a:lvl7pPr lvl="6" rtl="0">
              <a:spcBef>
                <a:spcPts val="0"/>
              </a:spcBef>
              <a:spcAft>
                <a:spcPts val="0"/>
              </a:spcAft>
              <a:buSzPts val="1200"/>
              <a:buFont typeface="Roboto"/>
              <a:buNone/>
              <a:defRPr sz="1600">
                <a:latin typeface="Roboto"/>
                <a:ea typeface="Roboto"/>
                <a:cs typeface="Roboto"/>
                <a:sym typeface="Roboto"/>
              </a:defRPr>
            </a:lvl7pPr>
            <a:lvl8pPr lvl="7" rtl="0">
              <a:spcBef>
                <a:spcPts val="0"/>
              </a:spcBef>
              <a:spcAft>
                <a:spcPts val="0"/>
              </a:spcAft>
              <a:buSzPts val="1200"/>
              <a:buFont typeface="Roboto"/>
              <a:buNone/>
              <a:defRPr sz="1600">
                <a:latin typeface="Roboto"/>
                <a:ea typeface="Roboto"/>
                <a:cs typeface="Roboto"/>
                <a:sym typeface="Roboto"/>
              </a:defRPr>
            </a:lvl8pPr>
            <a:lvl9pPr lvl="8" rtl="0">
              <a:spcBef>
                <a:spcPts val="0"/>
              </a:spcBef>
              <a:spcAft>
                <a:spcPts val="0"/>
              </a:spcAft>
              <a:buSzPts val="1200"/>
              <a:buFont typeface="Roboto"/>
              <a:buNone/>
              <a:defRPr sz="1600">
                <a:latin typeface="Roboto"/>
                <a:ea typeface="Roboto"/>
                <a:cs typeface="Roboto"/>
                <a:sym typeface="Roboto"/>
              </a:defRPr>
            </a:lvl9pPr>
          </a:lstStyle>
          <a:p>
            <a:endParaRPr/>
          </a:p>
        </p:txBody>
      </p:sp>
      <p:sp>
        <p:nvSpPr>
          <p:cNvPr id="111" name="Google Shape;111;p24"/>
          <p:cNvSpPr txBox="1">
            <a:spLocks noGrp="1"/>
          </p:cNvSpPr>
          <p:nvPr>
            <p:ph type="subTitle" idx="2"/>
          </p:nvPr>
        </p:nvSpPr>
        <p:spPr>
          <a:xfrm>
            <a:off x="544300" y="1851400"/>
            <a:ext cx="11108400" cy="4306800"/>
          </a:xfrm>
          <a:prstGeom prst="rect">
            <a:avLst/>
          </a:prstGeom>
        </p:spPr>
        <p:txBody>
          <a:bodyPr spcFirstLastPara="1" wrap="square" lIns="0" tIns="0" rIns="0" bIns="0" anchor="t" anchorCtr="0">
            <a:noAutofit/>
          </a:bodyPr>
          <a:lstStyle>
            <a:lvl1pPr lvl="0" rtl="0">
              <a:spcBef>
                <a:spcPts val="0"/>
              </a:spcBef>
              <a:spcAft>
                <a:spcPts val="0"/>
              </a:spcAft>
              <a:buSzPts val="1000"/>
              <a:buFont typeface="Roboto"/>
              <a:buNone/>
              <a:defRPr sz="1333">
                <a:latin typeface="Roboto"/>
                <a:ea typeface="Roboto"/>
                <a:cs typeface="Roboto"/>
                <a:sym typeface="Roboto"/>
              </a:defRPr>
            </a:lvl1pPr>
            <a:lvl2pPr lvl="1" rtl="0">
              <a:spcBef>
                <a:spcPts val="0"/>
              </a:spcBef>
              <a:spcAft>
                <a:spcPts val="0"/>
              </a:spcAft>
              <a:buSzPts val="1000"/>
              <a:buFont typeface="Roboto"/>
              <a:buNone/>
              <a:defRPr sz="1333">
                <a:latin typeface="Roboto"/>
                <a:ea typeface="Roboto"/>
                <a:cs typeface="Roboto"/>
                <a:sym typeface="Roboto"/>
              </a:defRPr>
            </a:lvl2pPr>
            <a:lvl3pPr lvl="2" rtl="0">
              <a:spcBef>
                <a:spcPts val="0"/>
              </a:spcBef>
              <a:spcAft>
                <a:spcPts val="0"/>
              </a:spcAft>
              <a:buSzPts val="1000"/>
              <a:buFont typeface="Roboto"/>
              <a:buNone/>
              <a:defRPr sz="1333">
                <a:latin typeface="Roboto"/>
                <a:ea typeface="Roboto"/>
                <a:cs typeface="Roboto"/>
                <a:sym typeface="Roboto"/>
              </a:defRPr>
            </a:lvl3pPr>
            <a:lvl4pPr lvl="3" rtl="0">
              <a:spcBef>
                <a:spcPts val="0"/>
              </a:spcBef>
              <a:spcAft>
                <a:spcPts val="0"/>
              </a:spcAft>
              <a:buSzPts val="1000"/>
              <a:buFont typeface="Roboto"/>
              <a:buNone/>
              <a:defRPr sz="1333">
                <a:latin typeface="Roboto"/>
                <a:ea typeface="Roboto"/>
                <a:cs typeface="Roboto"/>
                <a:sym typeface="Roboto"/>
              </a:defRPr>
            </a:lvl4pPr>
            <a:lvl5pPr lvl="4" rtl="0">
              <a:spcBef>
                <a:spcPts val="0"/>
              </a:spcBef>
              <a:spcAft>
                <a:spcPts val="0"/>
              </a:spcAft>
              <a:buSzPts val="1000"/>
              <a:buFont typeface="Roboto"/>
              <a:buNone/>
              <a:defRPr sz="1333">
                <a:latin typeface="Roboto"/>
                <a:ea typeface="Roboto"/>
                <a:cs typeface="Roboto"/>
                <a:sym typeface="Roboto"/>
              </a:defRPr>
            </a:lvl5pPr>
            <a:lvl6pPr lvl="5" rtl="0">
              <a:spcBef>
                <a:spcPts val="0"/>
              </a:spcBef>
              <a:spcAft>
                <a:spcPts val="0"/>
              </a:spcAft>
              <a:buSzPts val="1000"/>
              <a:buFont typeface="Roboto"/>
              <a:buNone/>
              <a:defRPr sz="1333">
                <a:latin typeface="Roboto"/>
                <a:ea typeface="Roboto"/>
                <a:cs typeface="Roboto"/>
                <a:sym typeface="Roboto"/>
              </a:defRPr>
            </a:lvl6pPr>
            <a:lvl7pPr lvl="6" rtl="0">
              <a:spcBef>
                <a:spcPts val="0"/>
              </a:spcBef>
              <a:spcAft>
                <a:spcPts val="0"/>
              </a:spcAft>
              <a:buSzPts val="1000"/>
              <a:buFont typeface="Roboto"/>
              <a:buNone/>
              <a:defRPr sz="1333">
                <a:latin typeface="Roboto"/>
                <a:ea typeface="Roboto"/>
                <a:cs typeface="Roboto"/>
                <a:sym typeface="Roboto"/>
              </a:defRPr>
            </a:lvl7pPr>
            <a:lvl8pPr lvl="7" rtl="0">
              <a:spcBef>
                <a:spcPts val="0"/>
              </a:spcBef>
              <a:spcAft>
                <a:spcPts val="0"/>
              </a:spcAft>
              <a:buSzPts val="1000"/>
              <a:buFont typeface="Roboto"/>
              <a:buNone/>
              <a:defRPr sz="1333">
                <a:latin typeface="Roboto"/>
                <a:ea typeface="Roboto"/>
                <a:cs typeface="Roboto"/>
                <a:sym typeface="Roboto"/>
              </a:defRPr>
            </a:lvl8pPr>
            <a:lvl9pPr lvl="8" rtl="0">
              <a:spcBef>
                <a:spcPts val="0"/>
              </a:spcBef>
              <a:spcAft>
                <a:spcPts val="0"/>
              </a:spcAft>
              <a:buSzPts val="1000"/>
              <a:buFont typeface="Roboto"/>
              <a:buNone/>
              <a:defRPr sz="1333">
                <a:latin typeface="Roboto"/>
                <a:ea typeface="Roboto"/>
                <a:cs typeface="Roboto"/>
                <a:sym typeface="Roboto"/>
              </a:defRPr>
            </a:lvl9pPr>
          </a:lstStyle>
          <a:p>
            <a:endParaRPr/>
          </a:p>
        </p:txBody>
      </p:sp>
      <p:sp>
        <p:nvSpPr>
          <p:cNvPr id="112" name="Google Shape;112;p24"/>
          <p:cNvSpPr txBox="1">
            <a:spLocks noGrp="1"/>
          </p:cNvSpPr>
          <p:nvPr>
            <p:ph type="ctrTitle"/>
          </p:nvPr>
        </p:nvSpPr>
        <p:spPr>
          <a:xfrm>
            <a:off x="544300" y="637064"/>
            <a:ext cx="11108400" cy="4504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Font typeface="Google Sans"/>
              <a:buNone/>
              <a:defRPr sz="3200">
                <a:latin typeface="Google Sans"/>
                <a:ea typeface="Google Sans"/>
                <a:cs typeface="Google Sans"/>
                <a:sym typeface="Google Sans"/>
              </a:defRPr>
            </a:lvl2pPr>
            <a:lvl3pPr lvl="2" algn="ctr" rtl="0">
              <a:spcBef>
                <a:spcPts val="0"/>
              </a:spcBef>
              <a:spcAft>
                <a:spcPts val="0"/>
              </a:spcAft>
              <a:buSzPts val="2400"/>
              <a:buFont typeface="Google Sans"/>
              <a:buNone/>
              <a:defRPr sz="3200">
                <a:latin typeface="Google Sans"/>
                <a:ea typeface="Google Sans"/>
                <a:cs typeface="Google Sans"/>
                <a:sym typeface="Google Sans"/>
              </a:defRPr>
            </a:lvl3pPr>
            <a:lvl4pPr lvl="3" algn="ctr" rtl="0">
              <a:spcBef>
                <a:spcPts val="0"/>
              </a:spcBef>
              <a:spcAft>
                <a:spcPts val="0"/>
              </a:spcAft>
              <a:buSzPts val="2400"/>
              <a:buFont typeface="Google Sans"/>
              <a:buNone/>
              <a:defRPr sz="3200">
                <a:latin typeface="Google Sans"/>
                <a:ea typeface="Google Sans"/>
                <a:cs typeface="Google Sans"/>
                <a:sym typeface="Google Sans"/>
              </a:defRPr>
            </a:lvl4pPr>
            <a:lvl5pPr lvl="4" algn="ctr" rtl="0">
              <a:spcBef>
                <a:spcPts val="0"/>
              </a:spcBef>
              <a:spcAft>
                <a:spcPts val="0"/>
              </a:spcAft>
              <a:buSzPts val="2400"/>
              <a:buFont typeface="Google Sans"/>
              <a:buNone/>
              <a:defRPr sz="3200">
                <a:latin typeface="Google Sans"/>
                <a:ea typeface="Google Sans"/>
                <a:cs typeface="Google Sans"/>
                <a:sym typeface="Google Sans"/>
              </a:defRPr>
            </a:lvl5pPr>
            <a:lvl6pPr lvl="5" algn="ctr" rtl="0">
              <a:spcBef>
                <a:spcPts val="0"/>
              </a:spcBef>
              <a:spcAft>
                <a:spcPts val="0"/>
              </a:spcAft>
              <a:buSzPts val="2400"/>
              <a:buFont typeface="Google Sans"/>
              <a:buNone/>
              <a:defRPr sz="3200">
                <a:latin typeface="Google Sans"/>
                <a:ea typeface="Google Sans"/>
                <a:cs typeface="Google Sans"/>
                <a:sym typeface="Google Sans"/>
              </a:defRPr>
            </a:lvl6pPr>
            <a:lvl7pPr lvl="6" algn="ctr" rtl="0">
              <a:spcBef>
                <a:spcPts val="0"/>
              </a:spcBef>
              <a:spcAft>
                <a:spcPts val="0"/>
              </a:spcAft>
              <a:buSzPts val="2400"/>
              <a:buFont typeface="Google Sans"/>
              <a:buNone/>
              <a:defRPr sz="3200">
                <a:latin typeface="Google Sans"/>
                <a:ea typeface="Google Sans"/>
                <a:cs typeface="Google Sans"/>
                <a:sym typeface="Google Sans"/>
              </a:defRPr>
            </a:lvl7pPr>
            <a:lvl8pPr lvl="7" algn="ctr" rtl="0">
              <a:spcBef>
                <a:spcPts val="0"/>
              </a:spcBef>
              <a:spcAft>
                <a:spcPts val="0"/>
              </a:spcAft>
              <a:buSzPts val="2400"/>
              <a:buFont typeface="Google Sans"/>
              <a:buNone/>
              <a:defRPr sz="3200">
                <a:latin typeface="Google Sans"/>
                <a:ea typeface="Google Sans"/>
                <a:cs typeface="Google Sans"/>
                <a:sym typeface="Google Sans"/>
              </a:defRPr>
            </a:lvl8pPr>
            <a:lvl9pPr lvl="8" algn="ctr" rtl="0">
              <a:spcBef>
                <a:spcPts val="0"/>
              </a:spcBef>
              <a:spcAft>
                <a:spcPts val="0"/>
              </a:spcAft>
              <a:buSzPts val="2400"/>
              <a:buFont typeface="Google Sans"/>
              <a:buNone/>
              <a:defRPr sz="3200">
                <a:latin typeface="Google Sans"/>
                <a:ea typeface="Google Sans"/>
                <a:cs typeface="Google Sans"/>
                <a:sym typeface="Google Sans"/>
              </a:defRPr>
            </a:lvl9pPr>
          </a:lstStyle>
          <a:p>
            <a:endParaRPr/>
          </a:p>
        </p:txBody>
      </p:sp>
      <p:sp>
        <p:nvSpPr>
          <p:cNvPr id="113" name="Google Shape;113;p24"/>
          <p:cNvSpPr txBox="1">
            <a:spLocks noGrp="1"/>
          </p:cNvSpPr>
          <p:nvPr>
            <p:ph type="subTitle" idx="3"/>
          </p:nvPr>
        </p:nvSpPr>
        <p:spPr>
          <a:xfrm>
            <a:off x="544300" y="379561"/>
            <a:ext cx="11108400" cy="262000"/>
          </a:xfrm>
          <a:prstGeom prst="rect">
            <a:avLst/>
          </a:prstGeom>
        </p:spPr>
        <p:txBody>
          <a:bodyPr spcFirstLastPara="1" wrap="square" lIns="0" tIns="0" rIns="0" bIns="0" anchor="t" anchorCtr="0">
            <a:noAutofit/>
          </a:bodyPr>
          <a:lstStyle>
            <a:lvl1pPr lvl="0" rtl="0">
              <a:spcBef>
                <a:spcPts val="0"/>
              </a:spcBef>
              <a:spcAft>
                <a:spcPts val="0"/>
              </a:spcAft>
              <a:buSzPts val="800"/>
              <a:buFont typeface="Roboto"/>
              <a:buNone/>
              <a:defRPr sz="1067">
                <a:latin typeface="Roboto"/>
                <a:ea typeface="Roboto"/>
                <a:cs typeface="Roboto"/>
                <a:sym typeface="Roboto"/>
              </a:defRPr>
            </a:lvl1pPr>
            <a:lvl2pPr lvl="1" rtl="0">
              <a:spcBef>
                <a:spcPts val="0"/>
              </a:spcBef>
              <a:spcAft>
                <a:spcPts val="0"/>
              </a:spcAft>
              <a:buSzPts val="800"/>
              <a:buFont typeface="Roboto"/>
              <a:buNone/>
              <a:defRPr sz="1067">
                <a:latin typeface="Roboto"/>
                <a:ea typeface="Roboto"/>
                <a:cs typeface="Roboto"/>
                <a:sym typeface="Roboto"/>
              </a:defRPr>
            </a:lvl2pPr>
            <a:lvl3pPr lvl="2" rtl="0">
              <a:spcBef>
                <a:spcPts val="0"/>
              </a:spcBef>
              <a:spcAft>
                <a:spcPts val="0"/>
              </a:spcAft>
              <a:buSzPts val="800"/>
              <a:buFont typeface="Roboto"/>
              <a:buNone/>
              <a:defRPr sz="1067">
                <a:latin typeface="Roboto"/>
                <a:ea typeface="Roboto"/>
                <a:cs typeface="Roboto"/>
                <a:sym typeface="Roboto"/>
              </a:defRPr>
            </a:lvl3pPr>
            <a:lvl4pPr lvl="3" rtl="0">
              <a:spcBef>
                <a:spcPts val="0"/>
              </a:spcBef>
              <a:spcAft>
                <a:spcPts val="0"/>
              </a:spcAft>
              <a:buSzPts val="800"/>
              <a:buFont typeface="Roboto"/>
              <a:buNone/>
              <a:defRPr sz="1067">
                <a:latin typeface="Roboto"/>
                <a:ea typeface="Roboto"/>
                <a:cs typeface="Roboto"/>
                <a:sym typeface="Roboto"/>
              </a:defRPr>
            </a:lvl4pPr>
            <a:lvl5pPr lvl="4" rtl="0">
              <a:spcBef>
                <a:spcPts val="0"/>
              </a:spcBef>
              <a:spcAft>
                <a:spcPts val="0"/>
              </a:spcAft>
              <a:buSzPts val="800"/>
              <a:buFont typeface="Roboto"/>
              <a:buNone/>
              <a:defRPr sz="1067">
                <a:latin typeface="Roboto"/>
                <a:ea typeface="Roboto"/>
                <a:cs typeface="Roboto"/>
                <a:sym typeface="Roboto"/>
              </a:defRPr>
            </a:lvl5pPr>
            <a:lvl6pPr lvl="5" rtl="0">
              <a:spcBef>
                <a:spcPts val="0"/>
              </a:spcBef>
              <a:spcAft>
                <a:spcPts val="0"/>
              </a:spcAft>
              <a:buSzPts val="800"/>
              <a:buFont typeface="Roboto"/>
              <a:buNone/>
              <a:defRPr sz="1067">
                <a:latin typeface="Roboto"/>
                <a:ea typeface="Roboto"/>
                <a:cs typeface="Roboto"/>
                <a:sym typeface="Roboto"/>
              </a:defRPr>
            </a:lvl6pPr>
            <a:lvl7pPr lvl="6" rtl="0">
              <a:spcBef>
                <a:spcPts val="0"/>
              </a:spcBef>
              <a:spcAft>
                <a:spcPts val="0"/>
              </a:spcAft>
              <a:buSzPts val="800"/>
              <a:buFont typeface="Roboto"/>
              <a:buNone/>
              <a:defRPr sz="1067">
                <a:latin typeface="Roboto"/>
                <a:ea typeface="Roboto"/>
                <a:cs typeface="Roboto"/>
                <a:sym typeface="Roboto"/>
              </a:defRPr>
            </a:lvl7pPr>
            <a:lvl8pPr lvl="7" rtl="0">
              <a:spcBef>
                <a:spcPts val="0"/>
              </a:spcBef>
              <a:spcAft>
                <a:spcPts val="0"/>
              </a:spcAft>
              <a:buSzPts val="800"/>
              <a:buFont typeface="Roboto"/>
              <a:buNone/>
              <a:defRPr sz="1067">
                <a:latin typeface="Roboto"/>
                <a:ea typeface="Roboto"/>
                <a:cs typeface="Roboto"/>
                <a:sym typeface="Roboto"/>
              </a:defRPr>
            </a:lvl8pPr>
            <a:lvl9pPr lvl="8" rtl="0">
              <a:spcBef>
                <a:spcPts val="0"/>
              </a:spcBef>
              <a:spcAft>
                <a:spcPts val="0"/>
              </a:spcAft>
              <a:buSzPts val="800"/>
              <a:buFont typeface="Roboto"/>
              <a:buNone/>
              <a:defRPr sz="1067">
                <a:latin typeface="Roboto"/>
                <a:ea typeface="Roboto"/>
                <a:cs typeface="Roboto"/>
                <a:sym typeface="Roboto"/>
              </a:defRPr>
            </a:lvl9pPr>
          </a:lstStyle>
          <a:p>
            <a:endParaRPr/>
          </a:p>
        </p:txBody>
      </p:sp>
      <p:sp>
        <p:nvSpPr>
          <p:cNvPr id="114" name="Google Shape;114;p24"/>
          <p:cNvSpPr txBox="1"/>
          <p:nvPr/>
        </p:nvSpPr>
        <p:spPr>
          <a:xfrm>
            <a:off x="10579600" y="88500"/>
            <a:ext cx="1612400" cy="40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800" b="0" i="0" u="none" strike="noStrike" cap="none">
                <a:solidFill>
                  <a:srgbClr val="AEB3B7"/>
                </a:solidFill>
                <a:latin typeface="Roboto"/>
                <a:ea typeface="Roboto"/>
                <a:cs typeface="Roboto"/>
                <a:sym typeface="Roboto"/>
              </a:rPr>
              <a:t>Proprietary + Confidential</a:t>
            </a:r>
            <a:endParaRPr sz="800" b="0" i="0" u="none" strike="noStrike" cap="none">
              <a:solidFill>
                <a:srgbClr val="AEB3B7"/>
              </a:solidFill>
              <a:latin typeface="Roboto"/>
              <a:ea typeface="Roboto"/>
              <a:cs typeface="Roboto"/>
              <a:sym typeface="Roboto"/>
            </a:endParaRPr>
          </a:p>
        </p:txBody>
      </p:sp>
      <p:sp>
        <p:nvSpPr>
          <p:cNvPr id="115" name="Google Shape;115;p24"/>
          <p:cNvSpPr txBox="1">
            <a:spLocks noGrp="1"/>
          </p:cNvSpPr>
          <p:nvPr>
            <p:ph type="subTitle" idx="4"/>
          </p:nvPr>
        </p:nvSpPr>
        <p:spPr>
          <a:xfrm>
            <a:off x="341100" y="6519043"/>
            <a:ext cx="10266800" cy="183200"/>
          </a:xfrm>
          <a:prstGeom prst="rect">
            <a:avLst/>
          </a:prstGeom>
        </p:spPr>
        <p:txBody>
          <a:bodyPr spcFirstLastPara="1" wrap="square" lIns="0" tIns="0" rIns="0" bIns="0" anchor="ctr" anchorCtr="0">
            <a:noAutofit/>
          </a:bodyPr>
          <a:lstStyle>
            <a:lvl1pPr lvl="0" rtl="0">
              <a:spcBef>
                <a:spcPts val="0"/>
              </a:spcBef>
              <a:spcAft>
                <a:spcPts val="0"/>
              </a:spcAft>
              <a:buClr>
                <a:srgbClr val="80868B"/>
              </a:buClr>
              <a:buSzPts val="600"/>
              <a:buFont typeface="Roboto"/>
              <a:buNone/>
              <a:defRPr sz="800">
                <a:solidFill>
                  <a:srgbClr val="80868B"/>
                </a:solidFill>
                <a:latin typeface="Roboto"/>
                <a:ea typeface="Roboto"/>
                <a:cs typeface="Roboto"/>
                <a:sym typeface="Roboto"/>
              </a:defRPr>
            </a:lvl1pPr>
            <a:lvl2pPr lvl="1" rtl="0">
              <a:spcBef>
                <a:spcPts val="0"/>
              </a:spcBef>
              <a:spcAft>
                <a:spcPts val="0"/>
              </a:spcAft>
              <a:buClr>
                <a:srgbClr val="80868B"/>
              </a:buClr>
              <a:buSzPts val="600"/>
              <a:buFont typeface="Roboto"/>
              <a:buNone/>
              <a:defRPr sz="800">
                <a:solidFill>
                  <a:srgbClr val="80868B"/>
                </a:solidFill>
                <a:latin typeface="Roboto"/>
                <a:ea typeface="Roboto"/>
                <a:cs typeface="Roboto"/>
                <a:sym typeface="Roboto"/>
              </a:defRPr>
            </a:lvl2pPr>
            <a:lvl3pPr lvl="2" rtl="0">
              <a:spcBef>
                <a:spcPts val="0"/>
              </a:spcBef>
              <a:spcAft>
                <a:spcPts val="0"/>
              </a:spcAft>
              <a:buClr>
                <a:srgbClr val="80868B"/>
              </a:buClr>
              <a:buSzPts val="600"/>
              <a:buFont typeface="Roboto"/>
              <a:buNone/>
              <a:defRPr sz="800">
                <a:solidFill>
                  <a:srgbClr val="80868B"/>
                </a:solidFill>
                <a:latin typeface="Roboto"/>
                <a:ea typeface="Roboto"/>
                <a:cs typeface="Roboto"/>
                <a:sym typeface="Roboto"/>
              </a:defRPr>
            </a:lvl3pPr>
            <a:lvl4pPr lvl="3" rtl="0">
              <a:spcBef>
                <a:spcPts val="0"/>
              </a:spcBef>
              <a:spcAft>
                <a:spcPts val="0"/>
              </a:spcAft>
              <a:buClr>
                <a:srgbClr val="80868B"/>
              </a:buClr>
              <a:buSzPts val="600"/>
              <a:buFont typeface="Roboto"/>
              <a:buNone/>
              <a:defRPr sz="800">
                <a:solidFill>
                  <a:srgbClr val="80868B"/>
                </a:solidFill>
                <a:latin typeface="Roboto"/>
                <a:ea typeface="Roboto"/>
                <a:cs typeface="Roboto"/>
                <a:sym typeface="Roboto"/>
              </a:defRPr>
            </a:lvl4pPr>
            <a:lvl5pPr lvl="4" rtl="0">
              <a:spcBef>
                <a:spcPts val="0"/>
              </a:spcBef>
              <a:spcAft>
                <a:spcPts val="0"/>
              </a:spcAft>
              <a:buClr>
                <a:srgbClr val="80868B"/>
              </a:buClr>
              <a:buSzPts val="600"/>
              <a:buFont typeface="Roboto"/>
              <a:buNone/>
              <a:defRPr sz="800">
                <a:solidFill>
                  <a:srgbClr val="80868B"/>
                </a:solidFill>
                <a:latin typeface="Roboto"/>
                <a:ea typeface="Roboto"/>
                <a:cs typeface="Roboto"/>
                <a:sym typeface="Roboto"/>
              </a:defRPr>
            </a:lvl5pPr>
            <a:lvl6pPr lvl="5" rtl="0">
              <a:spcBef>
                <a:spcPts val="0"/>
              </a:spcBef>
              <a:spcAft>
                <a:spcPts val="0"/>
              </a:spcAft>
              <a:buClr>
                <a:srgbClr val="80868B"/>
              </a:buClr>
              <a:buSzPts val="600"/>
              <a:buFont typeface="Roboto"/>
              <a:buNone/>
              <a:defRPr sz="800">
                <a:solidFill>
                  <a:srgbClr val="80868B"/>
                </a:solidFill>
                <a:latin typeface="Roboto"/>
                <a:ea typeface="Roboto"/>
                <a:cs typeface="Roboto"/>
                <a:sym typeface="Roboto"/>
              </a:defRPr>
            </a:lvl6pPr>
            <a:lvl7pPr lvl="6" rtl="0">
              <a:spcBef>
                <a:spcPts val="0"/>
              </a:spcBef>
              <a:spcAft>
                <a:spcPts val="0"/>
              </a:spcAft>
              <a:buClr>
                <a:srgbClr val="80868B"/>
              </a:buClr>
              <a:buSzPts val="600"/>
              <a:buFont typeface="Roboto"/>
              <a:buNone/>
              <a:defRPr sz="800">
                <a:solidFill>
                  <a:srgbClr val="80868B"/>
                </a:solidFill>
                <a:latin typeface="Roboto"/>
                <a:ea typeface="Roboto"/>
                <a:cs typeface="Roboto"/>
                <a:sym typeface="Roboto"/>
              </a:defRPr>
            </a:lvl7pPr>
            <a:lvl8pPr lvl="7" rtl="0">
              <a:spcBef>
                <a:spcPts val="0"/>
              </a:spcBef>
              <a:spcAft>
                <a:spcPts val="0"/>
              </a:spcAft>
              <a:buClr>
                <a:srgbClr val="80868B"/>
              </a:buClr>
              <a:buSzPts val="600"/>
              <a:buFont typeface="Roboto"/>
              <a:buNone/>
              <a:defRPr sz="800">
                <a:solidFill>
                  <a:srgbClr val="80868B"/>
                </a:solidFill>
                <a:latin typeface="Roboto"/>
                <a:ea typeface="Roboto"/>
                <a:cs typeface="Roboto"/>
                <a:sym typeface="Roboto"/>
              </a:defRPr>
            </a:lvl8pPr>
            <a:lvl9pPr lvl="8" rtl="0">
              <a:spcBef>
                <a:spcPts val="0"/>
              </a:spcBef>
              <a:spcAft>
                <a:spcPts val="0"/>
              </a:spcAft>
              <a:buClr>
                <a:srgbClr val="80868B"/>
              </a:buClr>
              <a:buSzPts val="600"/>
              <a:buFont typeface="Roboto"/>
              <a:buNone/>
              <a:defRPr sz="800">
                <a:solidFill>
                  <a:srgbClr val="80868B"/>
                </a:solidFill>
                <a:latin typeface="Roboto"/>
                <a:ea typeface="Roboto"/>
                <a:cs typeface="Roboto"/>
                <a:sym typeface="Roboto"/>
              </a:defRPr>
            </a:lvl9pPr>
          </a:lstStyle>
          <a:p>
            <a:endParaRPr/>
          </a:p>
        </p:txBody>
      </p:sp>
      <p:sp>
        <p:nvSpPr>
          <p:cNvPr id="116" name="Google Shape;116;p2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buNone/>
              <a:defRPr sz="1733">
                <a:solidFill>
                  <a:schemeClr val="dk2"/>
                </a:solidFill>
                <a:latin typeface="Arial"/>
                <a:ea typeface="Arial"/>
                <a:cs typeface="Arial"/>
                <a:sym typeface="Arial"/>
              </a:defRPr>
            </a:lvl1pPr>
            <a:lvl2pPr lvl="1">
              <a:buNone/>
              <a:defRPr sz="1733">
                <a:solidFill>
                  <a:schemeClr val="dk2"/>
                </a:solidFill>
                <a:latin typeface="Arial"/>
                <a:ea typeface="Arial"/>
                <a:cs typeface="Arial"/>
                <a:sym typeface="Arial"/>
              </a:defRPr>
            </a:lvl2pPr>
            <a:lvl3pPr lvl="2">
              <a:buNone/>
              <a:defRPr sz="1733">
                <a:solidFill>
                  <a:schemeClr val="dk2"/>
                </a:solidFill>
                <a:latin typeface="Arial"/>
                <a:ea typeface="Arial"/>
                <a:cs typeface="Arial"/>
                <a:sym typeface="Arial"/>
              </a:defRPr>
            </a:lvl3pPr>
            <a:lvl4pPr lvl="3">
              <a:buNone/>
              <a:defRPr sz="1733">
                <a:solidFill>
                  <a:schemeClr val="dk2"/>
                </a:solidFill>
                <a:latin typeface="Arial"/>
                <a:ea typeface="Arial"/>
                <a:cs typeface="Arial"/>
                <a:sym typeface="Arial"/>
              </a:defRPr>
            </a:lvl4pPr>
            <a:lvl5pPr lvl="4">
              <a:buNone/>
              <a:defRPr sz="1733">
                <a:solidFill>
                  <a:schemeClr val="dk2"/>
                </a:solidFill>
                <a:latin typeface="Arial"/>
                <a:ea typeface="Arial"/>
                <a:cs typeface="Arial"/>
                <a:sym typeface="Arial"/>
              </a:defRPr>
            </a:lvl5pPr>
            <a:lvl6pPr lvl="5">
              <a:buNone/>
              <a:defRPr sz="1733">
                <a:solidFill>
                  <a:schemeClr val="dk2"/>
                </a:solidFill>
                <a:latin typeface="Arial"/>
                <a:ea typeface="Arial"/>
                <a:cs typeface="Arial"/>
                <a:sym typeface="Arial"/>
              </a:defRPr>
            </a:lvl6pPr>
            <a:lvl7pPr lvl="6">
              <a:buNone/>
              <a:defRPr sz="1733">
                <a:solidFill>
                  <a:schemeClr val="dk2"/>
                </a:solidFill>
                <a:latin typeface="Arial"/>
                <a:ea typeface="Arial"/>
                <a:cs typeface="Arial"/>
                <a:sym typeface="Arial"/>
              </a:defRPr>
            </a:lvl7pPr>
            <a:lvl8pPr lvl="7">
              <a:buNone/>
              <a:defRPr sz="1733">
                <a:solidFill>
                  <a:schemeClr val="dk2"/>
                </a:solidFill>
                <a:latin typeface="Arial"/>
                <a:ea typeface="Arial"/>
                <a:cs typeface="Arial"/>
                <a:sym typeface="Arial"/>
              </a:defRPr>
            </a:lvl8pPr>
            <a:lvl9pPr lvl="8">
              <a:buNone/>
              <a:defRPr sz="1733">
                <a:solidFill>
                  <a:schemeClr val="dk2"/>
                </a:solidFill>
                <a:latin typeface="Arial"/>
                <a:ea typeface="Arial"/>
                <a:cs typeface="Arial"/>
                <a:sym typeface="Arial"/>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932513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1 3 1">
  <p:cSld name="Custom Layout 1 3 1">
    <p:bg>
      <p:bgPr>
        <a:solidFill>
          <a:srgbClr val="174EA6"/>
        </a:solidFill>
        <a:effectLst/>
      </p:bgPr>
    </p:bg>
    <p:spTree>
      <p:nvGrpSpPr>
        <p:cNvPr id="1" name="Shape 117"/>
        <p:cNvGrpSpPr/>
        <p:nvPr/>
      </p:nvGrpSpPr>
      <p:grpSpPr>
        <a:xfrm>
          <a:off x="0" y="0"/>
          <a:ext cx="0" cy="0"/>
          <a:chOff x="0" y="0"/>
          <a:chExt cx="0" cy="0"/>
        </a:xfrm>
      </p:grpSpPr>
      <p:sp>
        <p:nvSpPr>
          <p:cNvPr id="118" name="Google Shape;118;p25"/>
          <p:cNvSpPr txBox="1"/>
          <p:nvPr/>
        </p:nvSpPr>
        <p:spPr>
          <a:xfrm>
            <a:off x="620800" y="315160"/>
            <a:ext cx="4431600" cy="164212"/>
          </a:xfrm>
          <a:prstGeom prst="rect">
            <a:avLst/>
          </a:prstGeom>
          <a:noFill/>
          <a:ln>
            <a:noFill/>
          </a:ln>
        </p:spPr>
        <p:txBody>
          <a:bodyPr spcFirstLastPara="1" wrap="square" lIns="0" tIns="0" rIns="121900" bIns="0" anchor="ctr" anchorCtr="0">
            <a:spAutoFit/>
          </a:bodyPr>
          <a:lstStyle/>
          <a:p>
            <a:pPr marL="0" lvl="0" indent="0" algn="l" rtl="0">
              <a:spcBef>
                <a:spcPts val="0"/>
              </a:spcBef>
              <a:spcAft>
                <a:spcPts val="0"/>
              </a:spcAft>
              <a:buNone/>
            </a:pPr>
            <a:r>
              <a:rPr lang="en-GB" sz="1067">
                <a:solidFill>
                  <a:srgbClr val="FFFFFF"/>
                </a:solidFill>
                <a:latin typeface="Google Sans"/>
                <a:ea typeface="Google Sans"/>
                <a:cs typeface="Google Sans"/>
                <a:sym typeface="Google Sans"/>
              </a:rPr>
              <a:t>DMA 6(3) Choice Screens </a:t>
            </a:r>
            <a:endParaRPr sz="1067">
              <a:solidFill>
                <a:srgbClr val="FFFFFF"/>
              </a:solidFill>
              <a:latin typeface="Google Sans"/>
              <a:ea typeface="Google Sans"/>
              <a:cs typeface="Google Sans"/>
              <a:sym typeface="Google Sans"/>
            </a:endParaRPr>
          </a:p>
        </p:txBody>
      </p:sp>
      <p:sp>
        <p:nvSpPr>
          <p:cNvPr id="119" name="Google Shape;119;p2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buNone/>
              <a:defRPr sz="1733">
                <a:solidFill>
                  <a:schemeClr val="dk2"/>
                </a:solidFill>
                <a:latin typeface="Arial"/>
                <a:ea typeface="Arial"/>
                <a:cs typeface="Arial"/>
                <a:sym typeface="Arial"/>
              </a:defRPr>
            </a:lvl1pPr>
            <a:lvl2pPr lvl="1">
              <a:buNone/>
              <a:defRPr sz="1733">
                <a:solidFill>
                  <a:schemeClr val="dk2"/>
                </a:solidFill>
                <a:latin typeface="Arial"/>
                <a:ea typeface="Arial"/>
                <a:cs typeface="Arial"/>
                <a:sym typeface="Arial"/>
              </a:defRPr>
            </a:lvl2pPr>
            <a:lvl3pPr lvl="2">
              <a:buNone/>
              <a:defRPr sz="1733">
                <a:solidFill>
                  <a:schemeClr val="dk2"/>
                </a:solidFill>
                <a:latin typeface="Arial"/>
                <a:ea typeface="Arial"/>
                <a:cs typeface="Arial"/>
                <a:sym typeface="Arial"/>
              </a:defRPr>
            </a:lvl3pPr>
            <a:lvl4pPr lvl="3">
              <a:buNone/>
              <a:defRPr sz="1733">
                <a:solidFill>
                  <a:schemeClr val="dk2"/>
                </a:solidFill>
                <a:latin typeface="Arial"/>
                <a:ea typeface="Arial"/>
                <a:cs typeface="Arial"/>
                <a:sym typeface="Arial"/>
              </a:defRPr>
            </a:lvl4pPr>
            <a:lvl5pPr lvl="4">
              <a:buNone/>
              <a:defRPr sz="1733">
                <a:solidFill>
                  <a:schemeClr val="dk2"/>
                </a:solidFill>
                <a:latin typeface="Arial"/>
                <a:ea typeface="Arial"/>
                <a:cs typeface="Arial"/>
                <a:sym typeface="Arial"/>
              </a:defRPr>
            </a:lvl5pPr>
            <a:lvl6pPr lvl="5">
              <a:buNone/>
              <a:defRPr sz="1733">
                <a:solidFill>
                  <a:schemeClr val="dk2"/>
                </a:solidFill>
                <a:latin typeface="Arial"/>
                <a:ea typeface="Arial"/>
                <a:cs typeface="Arial"/>
                <a:sym typeface="Arial"/>
              </a:defRPr>
            </a:lvl6pPr>
            <a:lvl7pPr lvl="6">
              <a:buNone/>
              <a:defRPr sz="1733">
                <a:solidFill>
                  <a:schemeClr val="dk2"/>
                </a:solidFill>
                <a:latin typeface="Arial"/>
                <a:ea typeface="Arial"/>
                <a:cs typeface="Arial"/>
                <a:sym typeface="Arial"/>
              </a:defRPr>
            </a:lvl7pPr>
            <a:lvl8pPr lvl="7">
              <a:buNone/>
              <a:defRPr sz="1733">
                <a:solidFill>
                  <a:schemeClr val="dk2"/>
                </a:solidFill>
                <a:latin typeface="Arial"/>
                <a:ea typeface="Arial"/>
                <a:cs typeface="Arial"/>
                <a:sym typeface="Arial"/>
              </a:defRPr>
            </a:lvl8pPr>
            <a:lvl9pPr lvl="8">
              <a:buNone/>
              <a:defRPr sz="1733">
                <a:solidFill>
                  <a:schemeClr val="dk2"/>
                </a:solidFill>
                <a:latin typeface="Arial"/>
                <a:ea typeface="Arial"/>
                <a:cs typeface="Arial"/>
                <a:sym typeface="Arial"/>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536618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1"/>
        <p:cNvGrpSpPr/>
        <p:nvPr/>
      </p:nvGrpSpPr>
      <p:grpSpPr>
        <a:xfrm>
          <a:off x="0" y="0"/>
          <a:ext cx="0" cy="0"/>
          <a:chOff x="0" y="0"/>
          <a:chExt cx="0" cy="0"/>
        </a:xfrm>
      </p:grpSpPr>
      <p:sp>
        <p:nvSpPr>
          <p:cNvPr id="132" name="Google Shape;132;p27"/>
          <p:cNvSpPr txBox="1">
            <a:spLocks noGrp="1"/>
          </p:cNvSpPr>
          <p:nvPr>
            <p:ph type="title"/>
          </p:nvPr>
        </p:nvSpPr>
        <p:spPr>
          <a:xfrm>
            <a:off x="241200" y="595867"/>
            <a:ext cx="11709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133" name="Google Shape;133;p27"/>
          <p:cNvSpPr txBox="1">
            <a:spLocks noGrp="1"/>
          </p:cNvSpPr>
          <p:nvPr>
            <p:ph type="body" idx="1"/>
          </p:nvPr>
        </p:nvSpPr>
        <p:spPr>
          <a:xfrm>
            <a:off x="241200" y="1524933"/>
            <a:ext cx="117096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34" name="Google Shape;134;p27"/>
          <p:cNvSpPr txBox="1">
            <a:spLocks noGrp="1"/>
          </p:cNvSpPr>
          <p:nvPr>
            <p:ph type="sldNum" idx="12"/>
          </p:nvPr>
        </p:nvSpPr>
        <p:spPr>
          <a:xfrm>
            <a:off x="11561869" y="6415492"/>
            <a:ext cx="560800" cy="380400"/>
          </a:xfrm>
          <a:prstGeom prst="rect">
            <a:avLst/>
          </a:prstGeom>
        </p:spPr>
        <p:txBody>
          <a:bodyPr spcFirstLastPara="1" wrap="square" lIns="91425" tIns="91425" rIns="91425" bIns="91425" anchor="t" anchorCtr="0">
            <a:noAutofit/>
          </a:bodyPr>
          <a:lstStyle>
            <a:lvl1pPr lvl="0" algn="r">
              <a:buNone/>
              <a:defRPr sz="1467">
                <a:solidFill>
                  <a:srgbClr val="B7B7B7"/>
                </a:solidFill>
              </a:defRPr>
            </a:lvl1pPr>
            <a:lvl2pPr lvl="1" algn="r">
              <a:buNone/>
              <a:defRPr sz="1467">
                <a:solidFill>
                  <a:srgbClr val="B7B7B7"/>
                </a:solidFill>
              </a:defRPr>
            </a:lvl2pPr>
            <a:lvl3pPr lvl="2" algn="r">
              <a:buNone/>
              <a:defRPr sz="1467">
                <a:solidFill>
                  <a:srgbClr val="B7B7B7"/>
                </a:solidFill>
              </a:defRPr>
            </a:lvl3pPr>
            <a:lvl4pPr lvl="3" algn="r">
              <a:buNone/>
              <a:defRPr sz="1467">
                <a:solidFill>
                  <a:srgbClr val="B7B7B7"/>
                </a:solidFill>
              </a:defRPr>
            </a:lvl4pPr>
            <a:lvl5pPr lvl="4" algn="r">
              <a:buNone/>
              <a:defRPr sz="1467">
                <a:solidFill>
                  <a:srgbClr val="B7B7B7"/>
                </a:solidFill>
              </a:defRPr>
            </a:lvl5pPr>
            <a:lvl6pPr lvl="5" algn="r">
              <a:buNone/>
              <a:defRPr sz="1467">
                <a:solidFill>
                  <a:srgbClr val="B7B7B7"/>
                </a:solidFill>
              </a:defRPr>
            </a:lvl6pPr>
            <a:lvl7pPr lvl="6" algn="r">
              <a:buNone/>
              <a:defRPr sz="1467">
                <a:solidFill>
                  <a:srgbClr val="B7B7B7"/>
                </a:solidFill>
              </a:defRPr>
            </a:lvl7pPr>
            <a:lvl8pPr lvl="7" algn="r">
              <a:buNone/>
              <a:defRPr sz="1467">
                <a:solidFill>
                  <a:srgbClr val="B7B7B7"/>
                </a:solidFill>
              </a:defRPr>
            </a:lvl8pPr>
            <a:lvl9pPr lvl="8" algn="r">
              <a:buNone/>
              <a:defRPr sz="1467">
                <a:solidFill>
                  <a:srgbClr val="B7B7B7"/>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54973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241200" y="595867"/>
            <a:ext cx="11709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137" name="Google Shape;137;p28"/>
          <p:cNvSpPr txBox="1">
            <a:spLocks noGrp="1"/>
          </p:cNvSpPr>
          <p:nvPr>
            <p:ph type="body" idx="1"/>
          </p:nvPr>
        </p:nvSpPr>
        <p:spPr>
          <a:xfrm>
            <a:off x="241200" y="1524933"/>
            <a:ext cx="54968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38" name="Google Shape;138;p28"/>
          <p:cNvSpPr txBox="1">
            <a:spLocks noGrp="1"/>
          </p:cNvSpPr>
          <p:nvPr>
            <p:ph type="body" idx="2"/>
          </p:nvPr>
        </p:nvSpPr>
        <p:spPr>
          <a:xfrm>
            <a:off x="6453860" y="1524933"/>
            <a:ext cx="54968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39" name="Google Shape;139;p2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chemeClr val="dk2"/>
                </a:solidFill>
                <a:latin typeface="Roboto"/>
                <a:ea typeface="Roboto"/>
                <a:cs typeface="Roboto"/>
                <a:sym typeface="Roboto"/>
              </a:defRPr>
            </a:lvl1pPr>
            <a:lvl2pPr lvl="1">
              <a:buNone/>
              <a:defRPr sz="1733">
                <a:solidFill>
                  <a:schemeClr val="dk2"/>
                </a:solidFill>
                <a:latin typeface="Roboto"/>
                <a:ea typeface="Roboto"/>
                <a:cs typeface="Roboto"/>
                <a:sym typeface="Roboto"/>
              </a:defRPr>
            </a:lvl2pPr>
            <a:lvl3pPr lvl="2">
              <a:buNone/>
              <a:defRPr sz="1733">
                <a:solidFill>
                  <a:schemeClr val="dk2"/>
                </a:solidFill>
                <a:latin typeface="Roboto"/>
                <a:ea typeface="Roboto"/>
                <a:cs typeface="Roboto"/>
                <a:sym typeface="Roboto"/>
              </a:defRPr>
            </a:lvl3pPr>
            <a:lvl4pPr lvl="3">
              <a:buNone/>
              <a:defRPr sz="1733">
                <a:solidFill>
                  <a:schemeClr val="dk2"/>
                </a:solidFill>
                <a:latin typeface="Roboto"/>
                <a:ea typeface="Roboto"/>
                <a:cs typeface="Roboto"/>
                <a:sym typeface="Roboto"/>
              </a:defRPr>
            </a:lvl4pPr>
            <a:lvl5pPr lvl="4">
              <a:buNone/>
              <a:defRPr sz="1733">
                <a:solidFill>
                  <a:schemeClr val="dk2"/>
                </a:solidFill>
                <a:latin typeface="Roboto"/>
                <a:ea typeface="Roboto"/>
                <a:cs typeface="Roboto"/>
                <a:sym typeface="Roboto"/>
              </a:defRPr>
            </a:lvl5pPr>
            <a:lvl6pPr lvl="5">
              <a:buNone/>
              <a:defRPr sz="1733">
                <a:solidFill>
                  <a:schemeClr val="dk2"/>
                </a:solidFill>
                <a:latin typeface="Roboto"/>
                <a:ea typeface="Roboto"/>
                <a:cs typeface="Roboto"/>
                <a:sym typeface="Roboto"/>
              </a:defRPr>
            </a:lvl6pPr>
            <a:lvl7pPr lvl="6">
              <a:buNone/>
              <a:defRPr sz="1733">
                <a:solidFill>
                  <a:schemeClr val="dk2"/>
                </a:solidFill>
                <a:latin typeface="Roboto"/>
                <a:ea typeface="Roboto"/>
                <a:cs typeface="Roboto"/>
                <a:sym typeface="Roboto"/>
              </a:defRPr>
            </a:lvl7pPr>
            <a:lvl8pPr lvl="7">
              <a:buNone/>
              <a:defRPr sz="1733">
                <a:solidFill>
                  <a:schemeClr val="dk2"/>
                </a:solidFill>
                <a:latin typeface="Roboto"/>
                <a:ea typeface="Roboto"/>
                <a:cs typeface="Roboto"/>
                <a:sym typeface="Roboto"/>
              </a:defRPr>
            </a:lvl8pPr>
            <a:lvl9pPr lvl="8">
              <a:buNone/>
              <a:defRPr sz="1733">
                <a:solidFill>
                  <a:schemeClr val="dk2"/>
                </a:solidFill>
                <a:latin typeface="Roboto"/>
                <a:ea typeface="Roboto"/>
                <a:cs typeface="Roboto"/>
                <a:sym typeface="Roboto"/>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72076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p2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chemeClr val="dk2"/>
                </a:solidFill>
                <a:latin typeface="Roboto"/>
                <a:ea typeface="Roboto"/>
                <a:cs typeface="Roboto"/>
                <a:sym typeface="Roboto"/>
              </a:defRPr>
            </a:lvl1pPr>
            <a:lvl2pPr lvl="1">
              <a:buNone/>
              <a:defRPr sz="1733">
                <a:solidFill>
                  <a:schemeClr val="dk2"/>
                </a:solidFill>
                <a:latin typeface="Roboto"/>
                <a:ea typeface="Roboto"/>
                <a:cs typeface="Roboto"/>
                <a:sym typeface="Roboto"/>
              </a:defRPr>
            </a:lvl2pPr>
            <a:lvl3pPr lvl="2">
              <a:buNone/>
              <a:defRPr sz="1733">
                <a:solidFill>
                  <a:schemeClr val="dk2"/>
                </a:solidFill>
                <a:latin typeface="Roboto"/>
                <a:ea typeface="Roboto"/>
                <a:cs typeface="Roboto"/>
                <a:sym typeface="Roboto"/>
              </a:defRPr>
            </a:lvl3pPr>
            <a:lvl4pPr lvl="3">
              <a:buNone/>
              <a:defRPr sz="1733">
                <a:solidFill>
                  <a:schemeClr val="dk2"/>
                </a:solidFill>
                <a:latin typeface="Roboto"/>
                <a:ea typeface="Roboto"/>
                <a:cs typeface="Roboto"/>
                <a:sym typeface="Roboto"/>
              </a:defRPr>
            </a:lvl4pPr>
            <a:lvl5pPr lvl="4">
              <a:buNone/>
              <a:defRPr sz="1733">
                <a:solidFill>
                  <a:schemeClr val="dk2"/>
                </a:solidFill>
                <a:latin typeface="Roboto"/>
                <a:ea typeface="Roboto"/>
                <a:cs typeface="Roboto"/>
                <a:sym typeface="Roboto"/>
              </a:defRPr>
            </a:lvl5pPr>
            <a:lvl6pPr lvl="5">
              <a:buNone/>
              <a:defRPr sz="1733">
                <a:solidFill>
                  <a:schemeClr val="dk2"/>
                </a:solidFill>
                <a:latin typeface="Roboto"/>
                <a:ea typeface="Roboto"/>
                <a:cs typeface="Roboto"/>
                <a:sym typeface="Roboto"/>
              </a:defRPr>
            </a:lvl6pPr>
            <a:lvl7pPr lvl="6">
              <a:buNone/>
              <a:defRPr sz="1733">
                <a:solidFill>
                  <a:schemeClr val="dk2"/>
                </a:solidFill>
                <a:latin typeface="Roboto"/>
                <a:ea typeface="Roboto"/>
                <a:cs typeface="Roboto"/>
                <a:sym typeface="Roboto"/>
              </a:defRPr>
            </a:lvl7pPr>
            <a:lvl8pPr lvl="7">
              <a:buNone/>
              <a:defRPr sz="1733">
                <a:solidFill>
                  <a:schemeClr val="dk2"/>
                </a:solidFill>
                <a:latin typeface="Roboto"/>
                <a:ea typeface="Roboto"/>
                <a:cs typeface="Roboto"/>
                <a:sym typeface="Roboto"/>
              </a:defRPr>
            </a:lvl8pPr>
            <a:lvl9pPr lvl="8">
              <a:buNone/>
              <a:defRPr sz="1733">
                <a:solidFill>
                  <a:schemeClr val="dk2"/>
                </a:solidFill>
                <a:latin typeface="Roboto"/>
                <a:ea typeface="Roboto"/>
                <a:cs typeface="Roboto"/>
                <a:sym typeface="Roboto"/>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27855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C65BD4-846F-9044-A52B-8CA0C34EFA1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FEDE851-AA43-8449-98DE-4AB07768256E}"/>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A106B0C-7927-0F4B-8BB6-E2553915B3D5}"/>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2411125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FOOTER ">
  <p:cSld name="FOOTER ">
    <p:spTree>
      <p:nvGrpSpPr>
        <p:cNvPr id="1" name="Shape 142"/>
        <p:cNvGrpSpPr/>
        <p:nvPr/>
      </p:nvGrpSpPr>
      <p:grpSpPr>
        <a:xfrm>
          <a:off x="0" y="0"/>
          <a:ext cx="0" cy="0"/>
          <a:chOff x="0" y="0"/>
          <a:chExt cx="0" cy="0"/>
        </a:xfrm>
      </p:grpSpPr>
      <p:sp>
        <p:nvSpPr>
          <p:cNvPr id="143" name="Google Shape;143;p30"/>
          <p:cNvSpPr txBox="1">
            <a:spLocks noGrp="1"/>
          </p:cNvSpPr>
          <p:nvPr>
            <p:ph type="sldNum" idx="12"/>
          </p:nvPr>
        </p:nvSpPr>
        <p:spPr>
          <a:xfrm>
            <a:off x="11552955" y="6415492"/>
            <a:ext cx="560800" cy="380400"/>
          </a:xfrm>
          <a:prstGeom prst="rect">
            <a:avLst/>
          </a:prstGeom>
        </p:spPr>
        <p:txBody>
          <a:bodyPr spcFirstLastPara="1" wrap="square" lIns="91425" tIns="91425" rIns="91425" bIns="91425" anchor="t" anchorCtr="0">
            <a:noAutofit/>
          </a:bodyPr>
          <a:lstStyle>
            <a:lvl1pPr lvl="0" algn="r">
              <a:buNone/>
              <a:defRPr sz="1467">
                <a:solidFill>
                  <a:srgbClr val="B7B7B7"/>
                </a:solidFill>
                <a:latin typeface="Google Sans"/>
                <a:ea typeface="Google Sans"/>
                <a:cs typeface="Google Sans"/>
                <a:sym typeface="Google Sans"/>
              </a:defRPr>
            </a:lvl1pPr>
            <a:lvl2pPr lvl="1" algn="r">
              <a:buNone/>
              <a:defRPr sz="1467">
                <a:solidFill>
                  <a:srgbClr val="B7B7B7"/>
                </a:solidFill>
                <a:latin typeface="Google Sans"/>
                <a:ea typeface="Google Sans"/>
                <a:cs typeface="Google Sans"/>
                <a:sym typeface="Google Sans"/>
              </a:defRPr>
            </a:lvl2pPr>
            <a:lvl3pPr lvl="2" algn="r">
              <a:buNone/>
              <a:defRPr sz="1467">
                <a:solidFill>
                  <a:srgbClr val="B7B7B7"/>
                </a:solidFill>
                <a:latin typeface="Google Sans"/>
                <a:ea typeface="Google Sans"/>
                <a:cs typeface="Google Sans"/>
                <a:sym typeface="Google Sans"/>
              </a:defRPr>
            </a:lvl3pPr>
            <a:lvl4pPr lvl="3" algn="r">
              <a:buNone/>
              <a:defRPr sz="1467">
                <a:solidFill>
                  <a:srgbClr val="B7B7B7"/>
                </a:solidFill>
                <a:latin typeface="Google Sans"/>
                <a:ea typeface="Google Sans"/>
                <a:cs typeface="Google Sans"/>
                <a:sym typeface="Google Sans"/>
              </a:defRPr>
            </a:lvl4pPr>
            <a:lvl5pPr lvl="4" algn="r">
              <a:buNone/>
              <a:defRPr sz="1467">
                <a:solidFill>
                  <a:srgbClr val="B7B7B7"/>
                </a:solidFill>
                <a:latin typeface="Google Sans"/>
                <a:ea typeface="Google Sans"/>
                <a:cs typeface="Google Sans"/>
                <a:sym typeface="Google Sans"/>
              </a:defRPr>
            </a:lvl5pPr>
            <a:lvl6pPr lvl="5" algn="r">
              <a:buNone/>
              <a:defRPr sz="1467">
                <a:solidFill>
                  <a:srgbClr val="B7B7B7"/>
                </a:solidFill>
                <a:latin typeface="Google Sans"/>
                <a:ea typeface="Google Sans"/>
                <a:cs typeface="Google Sans"/>
                <a:sym typeface="Google Sans"/>
              </a:defRPr>
            </a:lvl6pPr>
            <a:lvl7pPr lvl="6" algn="r">
              <a:buNone/>
              <a:defRPr sz="1467">
                <a:solidFill>
                  <a:srgbClr val="B7B7B7"/>
                </a:solidFill>
                <a:latin typeface="Google Sans"/>
                <a:ea typeface="Google Sans"/>
                <a:cs typeface="Google Sans"/>
                <a:sym typeface="Google Sans"/>
              </a:defRPr>
            </a:lvl7pPr>
            <a:lvl8pPr lvl="7" algn="r">
              <a:buNone/>
              <a:defRPr sz="1467">
                <a:solidFill>
                  <a:srgbClr val="B7B7B7"/>
                </a:solidFill>
                <a:latin typeface="Google Sans"/>
                <a:ea typeface="Google Sans"/>
                <a:cs typeface="Google Sans"/>
                <a:sym typeface="Google Sans"/>
              </a:defRPr>
            </a:lvl8pPr>
            <a:lvl9pPr lvl="8" algn="r">
              <a:buNone/>
              <a:defRPr sz="1467">
                <a:solidFill>
                  <a:srgbClr val="B7B7B7"/>
                </a:solidFill>
                <a:latin typeface="Google Sans"/>
                <a:ea typeface="Google Sans"/>
                <a:cs typeface="Google Sans"/>
                <a:sym typeface="Google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38506637"/>
      </p:ext>
    </p:extLst>
  </p:cSld>
  <p:clrMapOvr>
    <a:masterClrMapping/>
  </p:clrMapOvr>
  <p:extLst>
    <p:ext uri="{DCECCB84-F9BA-43D5-87BE-67443E8EF086}">
      <p15:sldGuideLst xmlns:p15="http://schemas.microsoft.com/office/powerpoint/2012/main">
        <p15:guide id="1" pos="5669">
          <p15:clr>
            <a:srgbClr val="E46962"/>
          </p15:clr>
        </p15:guide>
        <p15:guide id="2" pos="5216">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8"/>
        <p:cNvGrpSpPr/>
        <p:nvPr/>
      </p:nvGrpSpPr>
      <p:grpSpPr>
        <a:xfrm>
          <a:off x="0" y="0"/>
          <a:ext cx="0" cy="0"/>
          <a:chOff x="0" y="0"/>
          <a:chExt cx="0" cy="0"/>
        </a:xfrm>
      </p:grpSpPr>
      <p:sp>
        <p:nvSpPr>
          <p:cNvPr id="149" name="Google Shape;149;p3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0" name="Google Shape;150;p3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 name="Google Shape;151;p3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09504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4" name="Google Shape;154;p3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03290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5"/>
        <p:cNvGrpSpPr/>
        <p:nvPr/>
      </p:nvGrpSpPr>
      <p:grpSpPr>
        <a:xfrm>
          <a:off x="0" y="0"/>
          <a:ext cx="0" cy="0"/>
          <a:chOff x="0" y="0"/>
          <a:chExt cx="0" cy="0"/>
        </a:xfrm>
      </p:grpSpPr>
      <p:sp>
        <p:nvSpPr>
          <p:cNvPr id="156" name="Google Shape;156;p3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 name="Google Shape;157;p3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58" name="Google Shape;158;p3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53409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59"/>
        <p:cNvGrpSpPr/>
        <p:nvPr/>
      </p:nvGrpSpPr>
      <p:grpSpPr>
        <a:xfrm>
          <a:off x="0" y="0"/>
          <a:ext cx="0" cy="0"/>
          <a:chOff x="0" y="0"/>
          <a:chExt cx="0" cy="0"/>
        </a:xfrm>
      </p:grpSpPr>
      <p:sp>
        <p:nvSpPr>
          <p:cNvPr id="160" name="Google Shape;160;p3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3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62" name="Google Shape;162;p3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63" name="Google Shape;163;p3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68897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4"/>
        <p:cNvGrpSpPr/>
        <p:nvPr/>
      </p:nvGrpSpPr>
      <p:grpSpPr>
        <a:xfrm>
          <a:off x="0" y="0"/>
          <a:ext cx="0" cy="0"/>
          <a:chOff x="0" y="0"/>
          <a:chExt cx="0" cy="0"/>
        </a:xfrm>
      </p:grpSpPr>
      <p:sp>
        <p:nvSpPr>
          <p:cNvPr id="165" name="Google Shape;165;p3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 name="Google Shape;166;p3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6634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7"/>
        <p:cNvGrpSpPr/>
        <p:nvPr/>
      </p:nvGrpSpPr>
      <p:grpSpPr>
        <a:xfrm>
          <a:off x="0" y="0"/>
          <a:ext cx="0" cy="0"/>
          <a:chOff x="0" y="0"/>
          <a:chExt cx="0" cy="0"/>
        </a:xfrm>
      </p:grpSpPr>
      <p:sp>
        <p:nvSpPr>
          <p:cNvPr id="168" name="Google Shape;168;p3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69" name="Google Shape;169;p3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70" name="Google Shape;170;p3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43256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sp>
        <p:nvSpPr>
          <p:cNvPr id="172" name="Google Shape;172;p3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73" name="Google Shape;173;p3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68614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4"/>
        <p:cNvGrpSpPr/>
        <p:nvPr/>
      </p:nvGrpSpPr>
      <p:grpSpPr>
        <a:xfrm>
          <a:off x="0" y="0"/>
          <a:ext cx="0" cy="0"/>
          <a:chOff x="0" y="0"/>
          <a:chExt cx="0" cy="0"/>
        </a:xfrm>
      </p:grpSpPr>
      <p:sp>
        <p:nvSpPr>
          <p:cNvPr id="175" name="Google Shape;175;p3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3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77" name="Google Shape;177;p3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8" name="Google Shape;178;p3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79" name="Google Shape;179;p3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75742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0"/>
        <p:cNvGrpSpPr/>
        <p:nvPr/>
      </p:nvGrpSpPr>
      <p:grpSpPr>
        <a:xfrm>
          <a:off x="0" y="0"/>
          <a:ext cx="0" cy="0"/>
          <a:chOff x="0" y="0"/>
          <a:chExt cx="0" cy="0"/>
        </a:xfrm>
      </p:grpSpPr>
      <p:sp>
        <p:nvSpPr>
          <p:cNvPr id="181" name="Google Shape;181;p4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182" name="Google Shape;182;p4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1814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A2A6E4-0C80-F24C-A746-6FAB02AA649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3E98B38-3523-BD47-A4E5-8A4CD2404D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A01F0A69-B492-9746-89C2-9A709BBCD90A}"/>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4F16C34F-ED58-E441-9FA5-99D91F06B0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1F3CAC2D-ACCA-1F43-A5E6-7340B3AFB995}"/>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4DB241ED-8D15-C740-978C-F9E01498B3F5}"/>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533173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3"/>
        <p:cNvGrpSpPr/>
        <p:nvPr/>
      </p:nvGrpSpPr>
      <p:grpSpPr>
        <a:xfrm>
          <a:off x="0" y="0"/>
          <a:ext cx="0" cy="0"/>
          <a:chOff x="0" y="0"/>
          <a:chExt cx="0" cy="0"/>
        </a:xfrm>
      </p:grpSpPr>
      <p:sp>
        <p:nvSpPr>
          <p:cNvPr id="184" name="Google Shape;184;p4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5" name="Google Shape;185;p4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186" name="Google Shape;186;p4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73282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7"/>
        <p:cNvGrpSpPr/>
        <p:nvPr/>
      </p:nvGrpSpPr>
      <p:grpSpPr>
        <a:xfrm>
          <a:off x="0" y="0"/>
          <a:ext cx="0" cy="0"/>
          <a:chOff x="0" y="0"/>
          <a:chExt cx="0" cy="0"/>
        </a:xfrm>
      </p:grpSpPr>
      <p:sp>
        <p:nvSpPr>
          <p:cNvPr id="188" name="Google Shape;188;p4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92167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1 6">
  <p:cSld name="Blank 1 6">
    <p:spTree>
      <p:nvGrpSpPr>
        <p:cNvPr id="1" name="Shape 189"/>
        <p:cNvGrpSpPr/>
        <p:nvPr/>
      </p:nvGrpSpPr>
      <p:grpSpPr>
        <a:xfrm>
          <a:off x="0" y="0"/>
          <a:ext cx="0" cy="0"/>
          <a:chOff x="0" y="0"/>
          <a:chExt cx="0" cy="0"/>
        </a:xfrm>
      </p:grpSpPr>
      <p:grpSp>
        <p:nvGrpSpPr>
          <p:cNvPr id="190" name="Google Shape;190;p43"/>
          <p:cNvGrpSpPr/>
          <p:nvPr/>
        </p:nvGrpSpPr>
        <p:grpSpPr>
          <a:xfrm>
            <a:off x="11292163" y="6405041"/>
            <a:ext cx="560655" cy="182680"/>
            <a:chOff x="0" y="0"/>
            <a:chExt cx="2077525" cy="676925"/>
          </a:xfrm>
        </p:grpSpPr>
        <p:sp>
          <p:nvSpPr>
            <p:cNvPr id="191" name="Google Shape;191;p43"/>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92" name="Google Shape;192;p43"/>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93" name="Google Shape;193;p43"/>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94" name="Google Shape;194;p43"/>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95" name="Google Shape;195;p43"/>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96" name="Google Shape;196;p43"/>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grpSp>
      <p:sp>
        <p:nvSpPr>
          <p:cNvPr id="197" name="Google Shape;197;p4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a:buNone/>
              <a:defRPr sz="1733"/>
            </a:lvl1pPr>
            <a:lvl2pPr lvl="1">
              <a:buNone/>
              <a:defRPr sz="1733"/>
            </a:lvl2pPr>
            <a:lvl3pPr lvl="2">
              <a:buNone/>
              <a:defRPr sz="1733"/>
            </a:lvl3pPr>
            <a:lvl4pPr lvl="3">
              <a:buNone/>
              <a:defRPr sz="1733"/>
            </a:lvl4pPr>
            <a:lvl5pPr lvl="4">
              <a:buNone/>
              <a:defRPr sz="1733"/>
            </a:lvl5pPr>
            <a:lvl6pPr lvl="5">
              <a:buNone/>
              <a:defRPr sz="1733"/>
            </a:lvl6pPr>
            <a:lvl7pPr lvl="6">
              <a:buNone/>
              <a:defRPr sz="1733"/>
            </a:lvl7pPr>
            <a:lvl8pPr lvl="7">
              <a:buNone/>
              <a:defRPr sz="1733"/>
            </a:lvl8pPr>
            <a:lvl9pPr lvl="8">
              <a:buNone/>
              <a:defRPr sz="1733"/>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0900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B0336-0244-B24A-9CA8-B0717C7C3F3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AB97ECF-74A9-6048-BB27-175165456160}"/>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64665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B579595-C419-104C-B06A-3561F7E3D711}"/>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359021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37857-7BE8-154D-A8BC-6A4BF750F3C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E96099D-8B33-064E-B220-C0C02EB66B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8FF7608B-AF89-1D4B-8942-E08E89652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88373C1-48CB-1946-8ED7-E7E3B8194118}"/>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3529750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381F24-FA7E-C74E-9AC6-7572C7DE43F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B628B2D-2082-B04E-BE79-172CBB792C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7FA1769-421D-B446-B2BA-DB74A8DE8C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C331ECB7-6BBC-274D-BF63-D21E0343A951}"/>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2172747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4.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9D15613-9A31-524C-8E36-1EADC10E8B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D717D8A-6942-5149-8A00-A99CD5B238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7358C5C-ECB2-4442-AC84-134C41D3F8E6}"/>
              </a:ext>
            </a:extLst>
          </p:cNvPr>
          <p:cNvSpPr>
            <a:spLocks noGrp="1"/>
          </p:cNvSpPr>
          <p:nvPr>
            <p:ph type="dt" sz="half" idx="2"/>
          </p:nvPr>
        </p:nvSpPr>
        <p:spPr>
          <a:xfrm>
            <a:off x="1778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34431-8D90-B749-AA7E-B3567C5732B9}" type="slidenum">
              <a:rPr lang="fr-FR" smtClean="0"/>
              <a:pPr/>
              <a:t>‹#›</a:t>
            </a:fld>
            <a:endParaRPr lang="fr-FR" dirty="0"/>
          </a:p>
        </p:txBody>
      </p:sp>
    </p:spTree>
    <p:extLst>
      <p:ext uri="{BB962C8B-B14F-4D97-AF65-F5344CB8AC3E}">
        <p14:creationId xmlns:p14="http://schemas.microsoft.com/office/powerpoint/2010/main" val="1401453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grpSp>
        <p:nvGrpSpPr>
          <p:cNvPr id="8" name="Google Shape;8;p1"/>
          <p:cNvGrpSpPr/>
          <p:nvPr/>
        </p:nvGrpSpPr>
        <p:grpSpPr>
          <a:xfrm>
            <a:off x="11037553" y="6578471"/>
            <a:ext cx="560655" cy="182680"/>
            <a:chOff x="0" y="0"/>
            <a:chExt cx="2077525" cy="676925"/>
          </a:xfrm>
        </p:grpSpPr>
        <p:sp>
          <p:nvSpPr>
            <p:cNvPr id="9" name="Google Shape;9;p1"/>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0" name="Google Shape;10;p1"/>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1" name="Google Shape;11;p1"/>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2" name="Google Shape;12;p1"/>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3" name="Google Shape;13;p1"/>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4" name="Google Shape;14;p1"/>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grpSp>
      <p:sp>
        <p:nvSpPr>
          <p:cNvPr id="15" name="Google Shape;15;p1"/>
          <p:cNvSpPr txBox="1">
            <a:spLocks noGrp="1"/>
          </p:cNvSpPr>
          <p:nvPr>
            <p:ph type="sldNum" idx="12"/>
          </p:nvPr>
        </p:nvSpPr>
        <p:spPr>
          <a:xfrm>
            <a:off x="11459121" y="6405500"/>
            <a:ext cx="644400" cy="524800"/>
          </a:xfrm>
          <a:prstGeom prst="rect">
            <a:avLst/>
          </a:prstGeom>
          <a:noFill/>
          <a:ln>
            <a:noFill/>
          </a:ln>
        </p:spPr>
        <p:txBody>
          <a:bodyPr spcFirstLastPara="1" wrap="square" lIns="91425" tIns="91425" rIns="91425" bIns="91425" anchor="t" anchorCtr="0">
            <a:noAutofit/>
          </a:bodyPr>
          <a:lstStyle>
            <a:lvl1pPr lvl="0" algn="r">
              <a:buNone/>
              <a:defRPr sz="1600">
                <a:solidFill>
                  <a:srgbClr val="B7B7B7"/>
                </a:solidFill>
                <a:latin typeface="Google Sans"/>
                <a:ea typeface="Google Sans"/>
                <a:cs typeface="Google Sans"/>
                <a:sym typeface="Google Sans"/>
              </a:defRPr>
            </a:lvl1pPr>
            <a:lvl2pPr lvl="1" algn="r">
              <a:buNone/>
              <a:defRPr sz="1600">
                <a:solidFill>
                  <a:srgbClr val="B7B7B7"/>
                </a:solidFill>
                <a:latin typeface="Google Sans"/>
                <a:ea typeface="Google Sans"/>
                <a:cs typeface="Google Sans"/>
                <a:sym typeface="Google Sans"/>
              </a:defRPr>
            </a:lvl2pPr>
            <a:lvl3pPr lvl="2" algn="r">
              <a:buNone/>
              <a:defRPr sz="1600">
                <a:solidFill>
                  <a:srgbClr val="B7B7B7"/>
                </a:solidFill>
                <a:latin typeface="Google Sans"/>
                <a:ea typeface="Google Sans"/>
                <a:cs typeface="Google Sans"/>
                <a:sym typeface="Google Sans"/>
              </a:defRPr>
            </a:lvl3pPr>
            <a:lvl4pPr lvl="3" algn="r">
              <a:buNone/>
              <a:defRPr sz="1600">
                <a:solidFill>
                  <a:srgbClr val="B7B7B7"/>
                </a:solidFill>
                <a:latin typeface="Google Sans"/>
                <a:ea typeface="Google Sans"/>
                <a:cs typeface="Google Sans"/>
                <a:sym typeface="Google Sans"/>
              </a:defRPr>
            </a:lvl4pPr>
            <a:lvl5pPr lvl="4" algn="r">
              <a:buNone/>
              <a:defRPr sz="1600">
                <a:solidFill>
                  <a:srgbClr val="B7B7B7"/>
                </a:solidFill>
                <a:latin typeface="Google Sans"/>
                <a:ea typeface="Google Sans"/>
                <a:cs typeface="Google Sans"/>
                <a:sym typeface="Google Sans"/>
              </a:defRPr>
            </a:lvl5pPr>
            <a:lvl6pPr lvl="5" algn="r">
              <a:buNone/>
              <a:defRPr sz="1600">
                <a:solidFill>
                  <a:srgbClr val="B7B7B7"/>
                </a:solidFill>
                <a:latin typeface="Google Sans"/>
                <a:ea typeface="Google Sans"/>
                <a:cs typeface="Google Sans"/>
                <a:sym typeface="Google Sans"/>
              </a:defRPr>
            </a:lvl6pPr>
            <a:lvl7pPr lvl="6" algn="r">
              <a:buNone/>
              <a:defRPr sz="1600">
                <a:solidFill>
                  <a:srgbClr val="B7B7B7"/>
                </a:solidFill>
                <a:latin typeface="Google Sans"/>
                <a:ea typeface="Google Sans"/>
                <a:cs typeface="Google Sans"/>
                <a:sym typeface="Google Sans"/>
              </a:defRPr>
            </a:lvl7pPr>
            <a:lvl8pPr lvl="7" algn="r">
              <a:buNone/>
              <a:defRPr sz="1600">
                <a:solidFill>
                  <a:srgbClr val="B7B7B7"/>
                </a:solidFill>
                <a:latin typeface="Google Sans"/>
                <a:ea typeface="Google Sans"/>
                <a:cs typeface="Google Sans"/>
                <a:sym typeface="Google Sans"/>
              </a:defRPr>
            </a:lvl8pPr>
            <a:lvl9pPr lvl="8" algn="r">
              <a:buNone/>
              <a:defRPr sz="1600">
                <a:solidFill>
                  <a:srgbClr val="B7B7B7"/>
                </a:solidFill>
                <a:latin typeface="Google Sans"/>
                <a:ea typeface="Google Sans"/>
                <a:cs typeface="Google Sans"/>
                <a:sym typeface="Google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75854813"/>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175">
          <p15:clr>
            <a:srgbClr val="E46962"/>
          </p15:clr>
        </p15:guide>
        <p15:guide id="2" pos="5669">
          <p15:clr>
            <a:srgbClr val="E46962"/>
          </p15:clr>
        </p15:guide>
        <p15:guide id="3" pos="5216">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grpSp>
        <p:nvGrpSpPr>
          <p:cNvPr id="53" name="Google Shape;53;p12"/>
          <p:cNvGrpSpPr/>
          <p:nvPr/>
        </p:nvGrpSpPr>
        <p:grpSpPr>
          <a:xfrm>
            <a:off x="11038513" y="6573204"/>
            <a:ext cx="560655" cy="182680"/>
            <a:chOff x="0" y="0"/>
            <a:chExt cx="2077525" cy="676925"/>
          </a:xfrm>
        </p:grpSpPr>
        <p:sp>
          <p:nvSpPr>
            <p:cNvPr id="54" name="Google Shape;54;p12"/>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55" name="Google Shape;55;p12"/>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56" name="Google Shape;56;p12"/>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57" name="Google Shape;57;p12"/>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58" name="Google Shape;58;p12"/>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59" name="Google Shape;59;p12"/>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grpSp>
      <p:sp>
        <p:nvSpPr>
          <p:cNvPr id="60" name="Google Shape;60;p12"/>
          <p:cNvSpPr txBox="1">
            <a:spLocks noGrp="1"/>
          </p:cNvSpPr>
          <p:nvPr>
            <p:ph type="sldNum" idx="12"/>
          </p:nvPr>
        </p:nvSpPr>
        <p:spPr>
          <a:xfrm>
            <a:off x="11473669" y="6405500"/>
            <a:ext cx="644400" cy="524800"/>
          </a:xfrm>
          <a:prstGeom prst="rect">
            <a:avLst/>
          </a:prstGeom>
          <a:noFill/>
          <a:ln>
            <a:noFill/>
          </a:ln>
        </p:spPr>
        <p:txBody>
          <a:bodyPr spcFirstLastPara="1" wrap="square" lIns="91425" tIns="91425" rIns="91425" bIns="91425" anchor="t" anchorCtr="0">
            <a:noAutofit/>
          </a:bodyPr>
          <a:lstStyle>
            <a:lvl1pPr lvl="0" algn="r" rtl="0">
              <a:buNone/>
              <a:defRPr sz="1600">
                <a:solidFill>
                  <a:srgbClr val="B7B7B7"/>
                </a:solidFill>
                <a:latin typeface="Google Sans"/>
                <a:ea typeface="Google Sans"/>
                <a:cs typeface="Google Sans"/>
                <a:sym typeface="Google Sans"/>
              </a:defRPr>
            </a:lvl1pPr>
            <a:lvl2pPr lvl="1" algn="r" rtl="0">
              <a:buNone/>
              <a:defRPr sz="1600">
                <a:solidFill>
                  <a:srgbClr val="B7B7B7"/>
                </a:solidFill>
                <a:latin typeface="Google Sans"/>
                <a:ea typeface="Google Sans"/>
                <a:cs typeface="Google Sans"/>
                <a:sym typeface="Google Sans"/>
              </a:defRPr>
            </a:lvl2pPr>
            <a:lvl3pPr lvl="2" algn="r" rtl="0">
              <a:buNone/>
              <a:defRPr sz="1600">
                <a:solidFill>
                  <a:srgbClr val="B7B7B7"/>
                </a:solidFill>
                <a:latin typeface="Google Sans"/>
                <a:ea typeface="Google Sans"/>
                <a:cs typeface="Google Sans"/>
                <a:sym typeface="Google Sans"/>
              </a:defRPr>
            </a:lvl3pPr>
            <a:lvl4pPr lvl="3" algn="r" rtl="0">
              <a:buNone/>
              <a:defRPr sz="1600">
                <a:solidFill>
                  <a:srgbClr val="B7B7B7"/>
                </a:solidFill>
                <a:latin typeface="Google Sans"/>
                <a:ea typeface="Google Sans"/>
                <a:cs typeface="Google Sans"/>
                <a:sym typeface="Google Sans"/>
              </a:defRPr>
            </a:lvl4pPr>
            <a:lvl5pPr lvl="4" algn="r" rtl="0">
              <a:buNone/>
              <a:defRPr sz="1600">
                <a:solidFill>
                  <a:srgbClr val="B7B7B7"/>
                </a:solidFill>
                <a:latin typeface="Google Sans"/>
                <a:ea typeface="Google Sans"/>
                <a:cs typeface="Google Sans"/>
                <a:sym typeface="Google Sans"/>
              </a:defRPr>
            </a:lvl5pPr>
            <a:lvl6pPr lvl="5" algn="r" rtl="0">
              <a:buNone/>
              <a:defRPr sz="1600">
                <a:solidFill>
                  <a:srgbClr val="B7B7B7"/>
                </a:solidFill>
                <a:latin typeface="Google Sans"/>
                <a:ea typeface="Google Sans"/>
                <a:cs typeface="Google Sans"/>
                <a:sym typeface="Google Sans"/>
              </a:defRPr>
            </a:lvl6pPr>
            <a:lvl7pPr lvl="6" algn="r" rtl="0">
              <a:buNone/>
              <a:defRPr sz="1600">
                <a:solidFill>
                  <a:srgbClr val="B7B7B7"/>
                </a:solidFill>
                <a:latin typeface="Google Sans"/>
                <a:ea typeface="Google Sans"/>
                <a:cs typeface="Google Sans"/>
                <a:sym typeface="Google Sans"/>
              </a:defRPr>
            </a:lvl7pPr>
            <a:lvl8pPr lvl="7" algn="r" rtl="0">
              <a:buNone/>
              <a:defRPr sz="1600">
                <a:solidFill>
                  <a:srgbClr val="B7B7B7"/>
                </a:solidFill>
                <a:latin typeface="Google Sans"/>
                <a:ea typeface="Google Sans"/>
                <a:cs typeface="Google Sans"/>
                <a:sym typeface="Google Sans"/>
              </a:defRPr>
            </a:lvl8pPr>
            <a:lvl9pPr lvl="8" algn="r" rtl="0">
              <a:buNone/>
              <a:defRPr sz="1600">
                <a:solidFill>
                  <a:srgbClr val="B7B7B7"/>
                </a:solidFill>
                <a:latin typeface="Google Sans"/>
                <a:ea typeface="Google Sans"/>
                <a:cs typeface="Google Sans"/>
                <a:sym typeface="Google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61102842"/>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175">
          <p15:clr>
            <a:srgbClr val="E46962"/>
          </p15:clr>
        </p15:guide>
        <p15:guide id="2" pos="5216">
          <p15:clr>
            <a:srgbClr val="E46962"/>
          </p15:clr>
        </p15:guide>
        <p15:guide id="3" pos="5669">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26"/>
          <p:cNvSpPr txBox="1">
            <a:spLocks noGrp="1"/>
          </p:cNvSpPr>
          <p:nvPr>
            <p:ph type="title"/>
          </p:nvPr>
        </p:nvSpPr>
        <p:spPr>
          <a:xfrm>
            <a:off x="241200" y="595867"/>
            <a:ext cx="117096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1pPr>
            <a:lvl2pPr lvl="1"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2pPr>
            <a:lvl3pPr lvl="2"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3pPr>
            <a:lvl4pPr lvl="3"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4pPr>
            <a:lvl5pPr lvl="4"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5pPr>
            <a:lvl6pPr lvl="5"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6pPr>
            <a:lvl7pPr lvl="6"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7pPr>
            <a:lvl8pPr lvl="7"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8pPr>
            <a:lvl9pPr lvl="8"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9pPr>
          </a:lstStyle>
          <a:p>
            <a:endParaRPr/>
          </a:p>
        </p:txBody>
      </p:sp>
      <p:sp>
        <p:nvSpPr>
          <p:cNvPr id="122" name="Google Shape;122;p26"/>
          <p:cNvSpPr txBox="1">
            <a:spLocks noGrp="1"/>
          </p:cNvSpPr>
          <p:nvPr>
            <p:ph type="body" idx="1"/>
          </p:nvPr>
        </p:nvSpPr>
        <p:spPr>
          <a:xfrm>
            <a:off x="241200" y="1524933"/>
            <a:ext cx="117096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grpSp>
        <p:nvGrpSpPr>
          <p:cNvPr id="123" name="Google Shape;123;p26"/>
          <p:cNvGrpSpPr/>
          <p:nvPr/>
        </p:nvGrpSpPr>
        <p:grpSpPr>
          <a:xfrm>
            <a:off x="11038537" y="6574200"/>
            <a:ext cx="560655" cy="182680"/>
            <a:chOff x="0" y="0"/>
            <a:chExt cx="2077525" cy="676925"/>
          </a:xfrm>
        </p:grpSpPr>
        <p:sp>
          <p:nvSpPr>
            <p:cNvPr id="124" name="Google Shape;124;p26"/>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25" name="Google Shape;125;p26"/>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26" name="Google Shape;126;p26"/>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27" name="Google Shape;127;p26"/>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28" name="Google Shape;128;p26"/>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sp>
          <p:nvSpPr>
            <p:cNvPr id="129" name="Google Shape;129;p26"/>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595959"/>
                </a:solidFill>
                <a:latin typeface="Arial"/>
                <a:ea typeface="Arial"/>
                <a:cs typeface="Arial"/>
                <a:sym typeface="Arial"/>
              </a:endParaRPr>
            </a:p>
          </p:txBody>
        </p:sp>
      </p:grpSp>
      <p:sp>
        <p:nvSpPr>
          <p:cNvPr id="130" name="Google Shape;130;p26"/>
          <p:cNvSpPr txBox="1">
            <a:spLocks noGrp="1"/>
          </p:cNvSpPr>
          <p:nvPr>
            <p:ph type="sldNum" idx="12"/>
          </p:nvPr>
        </p:nvSpPr>
        <p:spPr>
          <a:xfrm>
            <a:off x="11561869" y="6415492"/>
            <a:ext cx="560800" cy="380400"/>
          </a:xfrm>
          <a:prstGeom prst="rect">
            <a:avLst/>
          </a:prstGeom>
          <a:noFill/>
          <a:ln>
            <a:noFill/>
          </a:ln>
        </p:spPr>
        <p:txBody>
          <a:bodyPr spcFirstLastPara="1" wrap="square" lIns="91425" tIns="91425" rIns="91425" bIns="91425" anchor="t" anchorCtr="0">
            <a:noAutofit/>
          </a:bodyPr>
          <a:lstStyle>
            <a:lvl1pPr lvl="0" algn="r">
              <a:buNone/>
              <a:defRPr sz="1467">
                <a:solidFill>
                  <a:srgbClr val="B7B7B7"/>
                </a:solidFill>
                <a:latin typeface="Google Sans"/>
                <a:ea typeface="Google Sans"/>
                <a:cs typeface="Google Sans"/>
                <a:sym typeface="Google Sans"/>
              </a:defRPr>
            </a:lvl1pPr>
            <a:lvl2pPr lvl="1" algn="r">
              <a:buNone/>
              <a:defRPr sz="1467">
                <a:solidFill>
                  <a:srgbClr val="B7B7B7"/>
                </a:solidFill>
                <a:latin typeface="Google Sans"/>
                <a:ea typeface="Google Sans"/>
                <a:cs typeface="Google Sans"/>
                <a:sym typeface="Google Sans"/>
              </a:defRPr>
            </a:lvl2pPr>
            <a:lvl3pPr lvl="2" algn="r">
              <a:buNone/>
              <a:defRPr sz="1467">
                <a:solidFill>
                  <a:srgbClr val="B7B7B7"/>
                </a:solidFill>
                <a:latin typeface="Google Sans"/>
                <a:ea typeface="Google Sans"/>
                <a:cs typeface="Google Sans"/>
                <a:sym typeface="Google Sans"/>
              </a:defRPr>
            </a:lvl3pPr>
            <a:lvl4pPr lvl="3" algn="r">
              <a:buNone/>
              <a:defRPr sz="1467">
                <a:solidFill>
                  <a:srgbClr val="B7B7B7"/>
                </a:solidFill>
                <a:latin typeface="Google Sans"/>
                <a:ea typeface="Google Sans"/>
                <a:cs typeface="Google Sans"/>
                <a:sym typeface="Google Sans"/>
              </a:defRPr>
            </a:lvl4pPr>
            <a:lvl5pPr lvl="4" algn="r">
              <a:buNone/>
              <a:defRPr sz="1467">
                <a:solidFill>
                  <a:srgbClr val="B7B7B7"/>
                </a:solidFill>
                <a:latin typeface="Google Sans"/>
                <a:ea typeface="Google Sans"/>
                <a:cs typeface="Google Sans"/>
                <a:sym typeface="Google Sans"/>
              </a:defRPr>
            </a:lvl5pPr>
            <a:lvl6pPr lvl="5" algn="r">
              <a:buNone/>
              <a:defRPr sz="1467">
                <a:solidFill>
                  <a:srgbClr val="B7B7B7"/>
                </a:solidFill>
                <a:latin typeface="Google Sans"/>
                <a:ea typeface="Google Sans"/>
                <a:cs typeface="Google Sans"/>
                <a:sym typeface="Google Sans"/>
              </a:defRPr>
            </a:lvl6pPr>
            <a:lvl7pPr lvl="6" algn="r">
              <a:buNone/>
              <a:defRPr sz="1467">
                <a:solidFill>
                  <a:srgbClr val="B7B7B7"/>
                </a:solidFill>
                <a:latin typeface="Google Sans"/>
                <a:ea typeface="Google Sans"/>
                <a:cs typeface="Google Sans"/>
                <a:sym typeface="Google Sans"/>
              </a:defRPr>
            </a:lvl7pPr>
            <a:lvl8pPr lvl="7" algn="r">
              <a:buNone/>
              <a:defRPr sz="1467">
                <a:solidFill>
                  <a:srgbClr val="B7B7B7"/>
                </a:solidFill>
                <a:latin typeface="Google Sans"/>
                <a:ea typeface="Google Sans"/>
                <a:cs typeface="Google Sans"/>
                <a:sym typeface="Google Sans"/>
              </a:defRPr>
            </a:lvl8pPr>
            <a:lvl9pPr lvl="8" algn="r">
              <a:buNone/>
              <a:defRPr sz="1467">
                <a:solidFill>
                  <a:srgbClr val="B7B7B7"/>
                </a:solidFill>
                <a:latin typeface="Google Sans"/>
                <a:ea typeface="Google Sans"/>
                <a:cs typeface="Google Sans"/>
                <a:sym typeface="Google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6467100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15">
          <p15:clr>
            <a:srgbClr val="E46962"/>
          </p15:clr>
        </p15:guide>
        <p15:guide id="2" pos="5646">
          <p15:clr>
            <a:srgbClr val="E46962"/>
          </p15:clr>
        </p15:guide>
        <p15:guide id="3" pos="5669">
          <p15:clr>
            <a:srgbClr val="E4696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3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46" name="Google Shape;146;p3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47" name="Google Shape;147;p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01181755"/>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3.xml"/><Relationship Id="rId1" Type="http://schemas.openxmlformats.org/officeDocument/2006/relationships/slideLayout" Target="../slideLayouts/slideLayout22.xml"/><Relationship Id="rId5" Type="http://schemas.openxmlformats.org/officeDocument/2006/relationships/image" Target="../media/image126.png"/><Relationship Id="rId4" Type="http://schemas.openxmlformats.org/officeDocument/2006/relationships/image" Target="../media/image125.png"/></Relationships>
</file>

<file path=ppt/slides/_rels/slide10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8" Type="http://schemas.openxmlformats.org/officeDocument/2006/relationships/hyperlink" Target="https://support.google.com/google-ads/?hl=en-GB#topic=10286612" TargetMode="External"/><Relationship Id="rId3" Type="http://schemas.openxmlformats.org/officeDocument/2006/relationships/hyperlink" Target="https://support.google.com/googleplay/android-developer?sjid=9713051429118724854-EU#topic=3450769" TargetMode="External"/><Relationship Id="rId7" Type="http://schemas.openxmlformats.org/officeDocument/2006/relationships/hyperlink" Target="https://support.google.com/youtube/?hl=en#topic=9257610" TargetMode="External"/><Relationship Id="rId2" Type="http://schemas.openxmlformats.org/officeDocument/2006/relationships/notesSlide" Target="../notesSlides/notesSlide97.xml"/><Relationship Id="rId1" Type="http://schemas.openxmlformats.org/officeDocument/2006/relationships/slideLayout" Target="../slideLayouts/slideLayout22.xml"/><Relationship Id="rId6" Type="http://schemas.openxmlformats.org/officeDocument/2006/relationships/hyperlink" Target="https://support.google.com/maps?sjid=2498985578579530000-EU#topic=3092425" TargetMode="External"/><Relationship Id="rId5" Type="http://schemas.openxmlformats.org/officeDocument/2006/relationships/hyperlink" Target="https://support.google.com/merchants/?hl=en#topic=7259123" TargetMode="External"/><Relationship Id="rId10" Type="http://schemas.openxmlformats.org/officeDocument/2006/relationships/image" Target="../media/image130.png"/><Relationship Id="rId4" Type="http://schemas.openxmlformats.org/officeDocument/2006/relationships/hyperlink" Target="https://support.google.com/webmasters?sjid=12010094448278107936-EU#topic=9128571" TargetMode="External"/><Relationship Id="rId9" Type="http://schemas.openxmlformats.org/officeDocument/2006/relationships/image" Target="../media/image129.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hyperlink" Target="https://app.sli.do/event/dC4mpnSDsJKepsfEQx91B6"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hyperlink" Target="mailto:ESDLPpartnerships@google.com" TargetMode="External"/><Relationship Id="rId2" Type="http://schemas.openxmlformats.org/officeDocument/2006/relationships/notesSlide" Target="../notesSlides/notesSlide25.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transparencyreport.google.com/report-downloads" TargetMode="External"/><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hyperlink" Target="http://google.com/" TargetMode="External"/><Relationship Id="rId4" Type="http://schemas.openxmlformats.org/officeDocument/2006/relationships/hyperlink" Target="https://developers.google.com/search/help/about-search-data-program"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hyperlink" Target="mailto:EC-DMA@ec.europa.e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app.sli.do/event/dC4mpnSDsJKepsfEQx91B6"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app.sli.do/event/dC4mpnSDsJKepsfEQx91B6"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40.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hyperlink" Target="https://android-developers.googleblog.com/2023/03/play-commerce-prevented-fraudulent-and-abusive-transactions-in-2022.html" TargetMode="External"/><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hyperlink" Target="http://support.google.com/googleplay/android-developer/answer/14539286" TargetMode="External"/><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app.sli.do/event/dC4mpnSDsJKepsfEQx91B6"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40.xml"/><Relationship Id="rId5" Type="http://schemas.openxmlformats.org/officeDocument/2006/relationships/image" Target="../media/image43.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37.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37.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37.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37.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image" Target="../media/image64.png"/><Relationship Id="rId2" Type="http://schemas.openxmlformats.org/officeDocument/2006/relationships/notesSlide" Target="../notesSlides/notesSlide61.xml"/><Relationship Id="rId16" Type="http://schemas.openxmlformats.org/officeDocument/2006/relationships/image" Target="../media/image63.png"/><Relationship Id="rId1" Type="http://schemas.openxmlformats.org/officeDocument/2006/relationships/slideLayout" Target="../slideLayouts/slideLayout40.xml"/><Relationship Id="rId6" Type="http://schemas.openxmlformats.org/officeDocument/2006/relationships/image" Target="../media/image57.png"/><Relationship Id="rId11" Type="http://schemas.openxmlformats.org/officeDocument/2006/relationships/hyperlink" Target="https://support.google.com/webmasters/answer/9012289" TargetMode="External"/><Relationship Id="rId5" Type="http://schemas.openxmlformats.org/officeDocument/2006/relationships/hyperlink" Target="https://support.google.com/travel/contact/flight_queries_interest?sjid=5716008349617401925-EU" TargetMode="External"/><Relationship Id="rId15" Type="http://schemas.openxmlformats.org/officeDocument/2006/relationships/hyperlink" Target="https://developers.google.com/travel/flights/search/getting-started" TargetMode="External"/><Relationship Id="rId10" Type="http://schemas.openxmlformats.org/officeDocument/2006/relationships/hyperlink" Target="https://search.google.com/test/rich-results" TargetMode="External"/><Relationship Id="rId4" Type="http://schemas.openxmlformats.org/officeDocument/2006/relationships/hyperlink" Target="https://docs.google.com/forms/d/e/1FAIpQLSc2sGu__yRl3doNi9AxBY4OuW27rxTyYWlEuSeR2D1AEP1CcA/viewform" TargetMode="External"/><Relationship Id="rId9" Type="http://schemas.openxmlformats.org/officeDocument/2006/relationships/image" Target="../media/image60.png"/><Relationship Id="rId14" Type="http://schemas.openxmlformats.org/officeDocument/2006/relationships/hyperlink" Target="http://developers.google.com/search/docs/appearance/structured-data/carousels-beta"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7.png"/><Relationship Id="rId7"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37.xml"/><Relationship Id="rId6" Type="http://schemas.openxmlformats.org/officeDocument/2006/relationships/image" Target="../media/image65.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6.png"/></Relationships>
</file>

<file path=ppt/slides/_rels/slide6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hyperlink" Target="https://developers.google.com/travel/flights/search/getting-started" TargetMode="External"/><Relationship Id="rId2" Type="http://schemas.openxmlformats.org/officeDocument/2006/relationships/notesSlide" Target="../notesSlides/notesSlide63.xml"/><Relationship Id="rId1" Type="http://schemas.openxmlformats.org/officeDocument/2006/relationships/slideLayout" Target="../slideLayouts/slideLayout37.xml"/><Relationship Id="rId6" Type="http://schemas.openxmlformats.org/officeDocument/2006/relationships/hyperlink" Target="http://developers.google.com/search/docs/appearance/structured-data/carousels-beta" TargetMode="External"/><Relationship Id="rId5" Type="http://schemas.openxmlformats.org/officeDocument/2006/relationships/hyperlink" Target="https://support.google.com/travel/contact/flight_queries_interest?sjid=5716008349617401925-EU" TargetMode="External"/><Relationship Id="rId4" Type="http://schemas.openxmlformats.org/officeDocument/2006/relationships/hyperlink" Target="https://docs.google.com/forms/d/e/1FAIpQLSc2sGu__yRl3doNi9AxBY4OuW27rxTyYWlEuSeR2D1AEP1CcA/viewfor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developers.google.com/search/docs/appearance/structured-data/review-snippet" TargetMode="External"/><Relationship Id="rId7"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37.xml"/><Relationship Id="rId6" Type="http://schemas.openxmlformats.org/officeDocument/2006/relationships/image" Target="../media/image67.png"/><Relationship Id="rId5" Type="http://schemas.openxmlformats.org/officeDocument/2006/relationships/hyperlink" Target="http://support.google.com/business/answer/14561561" TargetMode="External"/><Relationship Id="rId4" Type="http://schemas.openxmlformats.org/officeDocument/2006/relationships/hyperlink" Target="https://support.google.com/hotelprices/answer/14274025"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velopers.google.com/hotels" TargetMode="External"/><Relationship Id="rId2" Type="http://schemas.openxmlformats.org/officeDocument/2006/relationships/notesSlide" Target="../notesSlides/notesSlide65.xml"/><Relationship Id="rId1" Type="http://schemas.openxmlformats.org/officeDocument/2006/relationships/slideLayout" Target="../slideLayouts/slideLayout37.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hyperlink" Target="http://developers.google.com/search/docs/appearance/structured-data/produc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3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support.google.com/travel/contact/flight_queries_interest?sjid=5716008349617401925-EU"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37.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50.png"/></Relationships>
</file>

<file path=ppt/slides/_rels/slide74.xml.rels><?xml version="1.0" encoding="UTF-8" standalone="yes"?>
<Relationships xmlns="http://schemas.openxmlformats.org/package/2006/relationships"><Relationship Id="rId8" Type="http://schemas.openxmlformats.org/officeDocument/2006/relationships/hyperlink" Target="https://support.google.com/merchants/topic/7286989?hl=en&amp;ref_topic=7259123,7259405,&amp;sjid=14449664493408037174-NC" TargetMode="External"/><Relationship Id="rId3" Type="http://schemas.openxmlformats.org/officeDocument/2006/relationships/image" Target="../media/image72.png"/><Relationship Id="rId7" Type="http://schemas.openxmlformats.org/officeDocument/2006/relationships/hyperlink" Target="https://support.google.com/travel/answer/13985579" TargetMode="External"/><Relationship Id="rId2" Type="http://schemas.openxmlformats.org/officeDocument/2006/relationships/notesSlide" Target="../notesSlides/notesSlide68.xml"/><Relationship Id="rId1" Type="http://schemas.openxmlformats.org/officeDocument/2006/relationships/slideLayout" Target="../slideLayouts/slideLayout37.xml"/><Relationship Id="rId6" Type="http://schemas.openxmlformats.org/officeDocument/2006/relationships/hyperlink" Target="https://support.google.com/hotelprices/answer/11390302?hl=en&amp;ref_topic=6064422" TargetMode="External"/><Relationship Id="rId11" Type="http://schemas.openxmlformats.org/officeDocument/2006/relationships/hyperlink" Target="https://support.google.com/css-center/answer/13995647?hl=en&amp;ref_topic=14153514&amp;sjid=16200151597819396094-EU" TargetMode="External"/><Relationship Id="rId5" Type="http://schemas.openxmlformats.org/officeDocument/2006/relationships/hyperlink" Target="https://developers.google.com/search/docs/essentials/spam-policies" TargetMode="External"/><Relationship Id="rId10" Type="http://schemas.openxmlformats.org/officeDocument/2006/relationships/hyperlink" Target="https://support.google.com/travel/answer/14517963" TargetMode="External"/><Relationship Id="rId4" Type="http://schemas.openxmlformats.org/officeDocument/2006/relationships/image" Target="../media/image73.png"/><Relationship Id="rId9" Type="http://schemas.openxmlformats.org/officeDocument/2006/relationships/hyperlink" Target="https://support.google.com/hotelprices/answer/14526388"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8" Type="http://schemas.openxmlformats.org/officeDocument/2006/relationships/hyperlink" Target="https://developers.google.com/search/docs/appearance/structured-data/carousels-beta" TargetMode="External"/><Relationship Id="rId13" Type="http://schemas.openxmlformats.org/officeDocument/2006/relationships/hyperlink" Target="https://support.google.com/css-center/answer/13995647?hl=en&amp;ref_topic=14153514&amp;sjid=16200151597819396094-EU" TargetMode="External"/><Relationship Id="rId3" Type="http://schemas.openxmlformats.org/officeDocument/2006/relationships/image" Target="../media/image74.png"/><Relationship Id="rId7" Type="http://schemas.openxmlformats.org/officeDocument/2006/relationships/hyperlink" Target="https://developers.google.com/search/blog/2024/02/search-experiences-in-eea" TargetMode="External"/><Relationship Id="rId12" Type="http://schemas.openxmlformats.org/officeDocument/2006/relationships/hyperlink" Target="https://support.google.com/travel/answer/14517963" TargetMode="External"/><Relationship Id="rId2" Type="http://schemas.openxmlformats.org/officeDocument/2006/relationships/notesSlide" Target="../notesSlides/notesSlide70.xml"/><Relationship Id="rId1" Type="http://schemas.openxmlformats.org/officeDocument/2006/relationships/slideLayout" Target="../slideLayouts/slideLayout40.xml"/><Relationship Id="rId6" Type="http://schemas.openxmlformats.org/officeDocument/2006/relationships/hyperlink" Target="https://transparencyreport.google.com/report-downloads" TargetMode="External"/><Relationship Id="rId11" Type="http://schemas.openxmlformats.org/officeDocument/2006/relationships/hyperlink" Target="https://support.google.com/hotelprices/answer/14526388" TargetMode="External"/><Relationship Id="rId5" Type="http://schemas.openxmlformats.org/officeDocument/2006/relationships/image" Target="../media/image76.png"/><Relationship Id="rId10" Type="http://schemas.openxmlformats.org/officeDocument/2006/relationships/hyperlink" Target="https://support.google.com/business/answer/14561561" TargetMode="External"/><Relationship Id="rId4" Type="http://schemas.openxmlformats.org/officeDocument/2006/relationships/image" Target="../media/image75.png"/><Relationship Id="rId9" Type="http://schemas.openxmlformats.org/officeDocument/2006/relationships/hyperlink" Target="https://support.google.com/hotelprices/answer/14274025"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hyperlink" Target="https://app.sli.do/event/dC4mpnSDsJKepsfEQx91B6"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79.xml"/><Relationship Id="rId16" Type="http://schemas.openxmlformats.org/officeDocument/2006/relationships/image" Target="../media/image91.png"/><Relationship Id="rId1" Type="http://schemas.openxmlformats.org/officeDocument/2006/relationships/slideLayout" Target="../slideLayouts/slideLayout3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3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3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7.png"/><Relationship Id="rId7"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3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8.png"/><Relationship Id="rId9" Type="http://schemas.openxmlformats.org/officeDocument/2006/relationships/image" Target="../media/image105.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85.xml"/><Relationship Id="rId1" Type="http://schemas.openxmlformats.org/officeDocument/2006/relationships/slideLayout" Target="../slideLayouts/slideLayout40.xml"/><Relationship Id="rId6" Type="http://schemas.openxmlformats.org/officeDocument/2006/relationships/image" Target="../media/image109.jpg"/><Relationship Id="rId11" Type="http://schemas.openxmlformats.org/officeDocument/2006/relationships/image" Target="../media/image114.jpg"/><Relationship Id="rId5" Type="http://schemas.openxmlformats.org/officeDocument/2006/relationships/image" Target="../media/image108.png"/><Relationship Id="rId10" Type="http://schemas.openxmlformats.org/officeDocument/2006/relationships/image" Target="../media/image113.jpg"/><Relationship Id="rId4" Type="http://schemas.openxmlformats.org/officeDocument/2006/relationships/image" Target="../media/image107.jpg"/><Relationship Id="rId9" Type="http://schemas.openxmlformats.org/officeDocument/2006/relationships/image" Target="../media/image112.png"/></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6.xml"/><Relationship Id="rId1" Type="http://schemas.openxmlformats.org/officeDocument/2006/relationships/slideLayout" Target="../slideLayouts/slideLayout40.xml"/><Relationship Id="rId5" Type="http://schemas.openxmlformats.org/officeDocument/2006/relationships/image" Target="../media/image118.png"/><Relationship Id="rId4" Type="http://schemas.openxmlformats.org/officeDocument/2006/relationships/image" Target="../media/image117.png"/></Relationships>
</file>

<file path=ppt/slides/_rels/slide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7.xml"/><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8" Type="http://schemas.openxmlformats.org/officeDocument/2006/relationships/hyperlink" Target="https://support.google.com/accounts/answer/3024190?hl=en" TargetMode="External"/><Relationship Id="rId3" Type="http://schemas.openxmlformats.org/officeDocument/2006/relationships/image" Target="../media/image120.png"/><Relationship Id="rId7" Type="http://schemas.openxmlformats.org/officeDocument/2006/relationships/hyperlink" Target="https://takeout.google.com/" TargetMode="External"/><Relationship Id="rId2" Type="http://schemas.openxmlformats.org/officeDocument/2006/relationships/notesSlide" Target="../notesSlides/notesSlide90.xml"/><Relationship Id="rId1" Type="http://schemas.openxmlformats.org/officeDocument/2006/relationships/slideLayout" Target="../slideLayouts/slideLayout40.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hyperlink" Target="https://developers.google.com/data-portability" TargetMode="External"/><Relationship Id="rId4" Type="http://schemas.openxmlformats.org/officeDocument/2006/relationships/image" Target="../media/image121.png"/><Relationship Id="rId9" Type="http://schemas.openxmlformats.org/officeDocument/2006/relationships/hyperlink" Target="https://support.google.com/accounts/answer/14452558?hl=en&amp;ref_topic=7188671&amp;sjid=4261304095738492795-EU"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193136" y="4663868"/>
            <a:ext cx="3664131" cy="1569660"/>
          </a:xfrm>
          <a:prstGeom prst="rect">
            <a:avLst/>
          </a:prstGeom>
          <a:noFill/>
        </p:spPr>
        <p:txBody>
          <a:bodyPr wrap="square" rtlCol="0">
            <a:spAutoFit/>
          </a:bodyPr>
          <a:lstStyle/>
          <a:p>
            <a:endParaRPr lang="en-IE" sz="2400" dirty="0">
              <a:solidFill>
                <a:schemeClr val="bg1"/>
              </a:solidFill>
            </a:endParaRPr>
          </a:p>
          <a:p>
            <a:endParaRPr lang="en-IE" sz="2400" dirty="0">
              <a:solidFill>
                <a:schemeClr val="bg1"/>
              </a:solidFill>
            </a:endParaRPr>
          </a:p>
          <a:p>
            <a:r>
              <a:rPr lang="fr-BE" sz="2400" b="1" dirty="0">
                <a:solidFill>
                  <a:schemeClr val="bg1"/>
                </a:solidFill>
              </a:rPr>
              <a:t> Brussels, 21 March 2024</a:t>
            </a:r>
            <a:endParaRPr lang="en-GB" sz="2400" dirty="0">
              <a:solidFill>
                <a:schemeClr val="bg1"/>
              </a:solidFill>
            </a:endParaRPr>
          </a:p>
          <a:p>
            <a:endParaRPr lang="en-US" sz="2400" dirty="0">
              <a:solidFill>
                <a:schemeClr val="bg1"/>
              </a:solidFill>
            </a:endParaRPr>
          </a:p>
        </p:txBody>
      </p:sp>
      <p:sp>
        <p:nvSpPr>
          <p:cNvPr id="5" name="Title 1">
            <a:extLst>
              <a:ext uri="{FF2B5EF4-FFF2-40B4-BE49-F238E27FC236}">
                <a16:creationId xmlns:a16="http://schemas.microsoft.com/office/drawing/2014/main" id="{0903B268-675B-6538-CD54-C65D5910936E}"/>
              </a:ext>
            </a:extLst>
          </p:cNvPr>
          <p:cNvSpPr txBox="1">
            <a:spLocks/>
          </p:cNvSpPr>
          <p:nvPr/>
        </p:nvSpPr>
        <p:spPr>
          <a:xfrm>
            <a:off x="1554822" y="2668247"/>
            <a:ext cx="3099371" cy="17599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800"/>
              </a:spcBef>
              <a:spcAft>
                <a:spcPts val="1800"/>
              </a:spcAft>
            </a:pPr>
            <a:r>
              <a:rPr lang="en-GB" sz="4000" b="1" dirty="0">
                <a:solidFill>
                  <a:prstClr val="white"/>
                </a:solidFill>
                <a:latin typeface="Calibri" panose="020F0502020204030204"/>
              </a:rPr>
              <a:t>DMA Enforcement Workshops</a:t>
            </a:r>
            <a:br>
              <a:rPr lang="en-GB" sz="6000" b="1" dirty="0">
                <a:solidFill>
                  <a:prstClr val="white"/>
                </a:solidFill>
                <a:latin typeface="Calibri" panose="020F0502020204030204"/>
                <a:ea typeface="+mn-ea"/>
                <a:cs typeface="+mn-cs"/>
              </a:rPr>
            </a:br>
            <a:br>
              <a:rPr lang="en-US" sz="1800" dirty="0">
                <a:latin typeface="Calibri" panose="020F0502020204030204" pitchFamily="34" charset="0"/>
                <a:ea typeface="Calibri" panose="020F0502020204030204" pitchFamily="34" charset="0"/>
              </a:rPr>
            </a:br>
            <a:endParaRPr lang="en-IE" sz="1800" dirty="0"/>
          </a:p>
        </p:txBody>
      </p:sp>
      <p:sp>
        <p:nvSpPr>
          <p:cNvPr id="2" name="Title 1">
            <a:extLst>
              <a:ext uri="{FF2B5EF4-FFF2-40B4-BE49-F238E27FC236}">
                <a16:creationId xmlns:a16="http://schemas.microsoft.com/office/drawing/2014/main" id="{DDD1F85C-F30B-BC58-C37B-E1DED1DE141C}"/>
              </a:ext>
            </a:extLst>
          </p:cNvPr>
          <p:cNvSpPr txBox="1">
            <a:spLocks/>
          </p:cNvSpPr>
          <p:nvPr/>
        </p:nvSpPr>
        <p:spPr>
          <a:xfrm>
            <a:off x="1554822" y="4591397"/>
            <a:ext cx="3520612" cy="7306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800"/>
              </a:spcBef>
              <a:spcAft>
                <a:spcPts val="1800"/>
              </a:spcAft>
            </a:pPr>
            <a:r>
              <a:rPr lang="en-GB" b="1" dirty="0">
                <a:solidFill>
                  <a:prstClr val="white"/>
                </a:solidFill>
                <a:latin typeface="Calibri" panose="020F0502020204030204"/>
                <a:ea typeface="+mn-ea"/>
                <a:cs typeface="+mn-cs"/>
              </a:rPr>
              <a:t>Alphabet</a:t>
            </a:r>
            <a:br>
              <a:rPr lang="en-GB" sz="2800" b="1" dirty="0">
                <a:solidFill>
                  <a:prstClr val="white"/>
                </a:solidFill>
                <a:latin typeface="Calibri" panose="020F0502020204030204"/>
                <a:ea typeface="+mn-ea"/>
                <a:cs typeface="+mn-cs"/>
              </a:rPr>
            </a:br>
            <a:br>
              <a:rPr lang="en-US" sz="1800" dirty="0">
                <a:latin typeface="Calibri" panose="020F0502020204030204" pitchFamily="34" charset="0"/>
                <a:ea typeface="Calibri" panose="020F0502020204030204" pitchFamily="34" charset="0"/>
              </a:rPr>
            </a:br>
            <a:endParaRPr lang="en-IE" sz="1800" dirty="0"/>
          </a:p>
        </p:txBody>
      </p:sp>
    </p:spTree>
    <p:extLst>
      <p:ext uri="{BB962C8B-B14F-4D97-AF65-F5344CB8AC3E}">
        <p14:creationId xmlns:p14="http://schemas.microsoft.com/office/powerpoint/2010/main" val="3643920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6"/>
          <p:cNvSpPr txBox="1">
            <a:spLocks noGrp="1"/>
          </p:cNvSpPr>
          <p:nvPr>
            <p:ph type="ctrTitle" idx="4294967295"/>
          </p:nvPr>
        </p:nvSpPr>
        <p:spPr>
          <a:xfrm>
            <a:off x="711267" y="2445547"/>
            <a:ext cx="9191600" cy="1436187"/>
          </a:xfrm>
          <a:prstGeom prst="rect">
            <a:avLst/>
          </a:prstGeom>
        </p:spPr>
        <p:txBody>
          <a:bodyPr spcFirstLastPara="1" wrap="square" lIns="121900" tIns="121900" rIns="121900" bIns="121900" anchor="t" anchorCtr="0">
            <a:spAutoFit/>
          </a:bodyPr>
          <a:lstStyle/>
          <a:p>
            <a:pPr>
              <a:buSzPts val="1100"/>
            </a:pPr>
            <a:r>
              <a:rPr lang="en-GB" sz="4533" b="1">
                <a:solidFill>
                  <a:schemeClr val="accent1"/>
                </a:solidFill>
                <a:latin typeface="Google Sans"/>
                <a:ea typeface="Google Sans"/>
                <a:cs typeface="Google Sans"/>
                <a:sym typeface="Google Sans"/>
              </a:rPr>
              <a:t>Art. 6(3)</a:t>
            </a:r>
            <a:endParaRPr sz="4533" b="1">
              <a:solidFill>
                <a:schemeClr val="accent1"/>
              </a:solidFill>
              <a:latin typeface="Google Sans"/>
              <a:ea typeface="Google Sans"/>
              <a:cs typeface="Google Sans"/>
              <a:sym typeface="Google Sans"/>
            </a:endParaRPr>
          </a:p>
          <a:p>
            <a:pPr>
              <a:buSzPts val="1100"/>
            </a:pPr>
            <a:r>
              <a:rPr lang="en-GB" sz="3200">
                <a:solidFill>
                  <a:schemeClr val="accent1"/>
                </a:solidFill>
                <a:latin typeface="Google Sans"/>
                <a:ea typeface="Google Sans"/>
                <a:cs typeface="Google Sans"/>
                <a:sym typeface="Google Sans"/>
              </a:rPr>
              <a:t>Choice Screens</a:t>
            </a:r>
            <a:endParaRPr sz="3200">
              <a:solidFill>
                <a:schemeClr val="accent1"/>
              </a:solidFill>
              <a:latin typeface="Google Sans"/>
              <a:ea typeface="Google Sans"/>
              <a:cs typeface="Google Sans"/>
              <a:sym typeface="Google Sans"/>
            </a:endParaRPr>
          </a:p>
        </p:txBody>
      </p:sp>
      <p:sp>
        <p:nvSpPr>
          <p:cNvPr id="233" name="Google Shape;233;p46"/>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46"/>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10</a:t>
            </a:fld>
            <a:endParaRPr kern="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121"/>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121"/>
          <p:cNvSpPr txBox="1">
            <a:spLocks noGrp="1"/>
          </p:cNvSpPr>
          <p:nvPr>
            <p:ph type="title" idx="4294967295"/>
          </p:nvPr>
        </p:nvSpPr>
        <p:spPr>
          <a:xfrm>
            <a:off x="256135" y="102967"/>
            <a:ext cx="10396000" cy="552400"/>
          </a:xfrm>
          <a:prstGeom prst="rect">
            <a:avLst/>
          </a:prstGeom>
        </p:spPr>
        <p:txBody>
          <a:bodyPr spcFirstLastPara="1" wrap="square" lIns="121900" tIns="121900" rIns="121900" bIns="121900" anchor="t" anchorCtr="0">
            <a:noAutofit/>
          </a:bodyPr>
          <a:lstStyle/>
          <a:p>
            <a:r>
              <a:rPr lang="en-GB" sz="2667">
                <a:solidFill>
                  <a:srgbClr val="1A73E8"/>
                </a:solidFill>
                <a:latin typeface="Google Sans"/>
                <a:ea typeface="Google Sans"/>
                <a:cs typeface="Google Sans"/>
                <a:sym typeface="Google Sans"/>
              </a:rPr>
              <a:t>Our long-held approach to data sharing with business users</a:t>
            </a:r>
            <a:endParaRPr sz="2667">
              <a:solidFill>
                <a:srgbClr val="1A73E8"/>
              </a:solidFill>
              <a:latin typeface="Google Sans"/>
              <a:ea typeface="Google Sans"/>
              <a:cs typeface="Google Sans"/>
              <a:sym typeface="Google Sans"/>
            </a:endParaRPr>
          </a:p>
        </p:txBody>
      </p:sp>
      <p:sp>
        <p:nvSpPr>
          <p:cNvPr id="1321" name="Google Shape;1321;p121"/>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100</a:t>
            </a:fld>
            <a:endParaRPr kern="0"/>
          </a:p>
        </p:txBody>
      </p:sp>
      <p:sp>
        <p:nvSpPr>
          <p:cNvPr id="1322" name="Google Shape;1322;p121"/>
          <p:cNvSpPr txBox="1"/>
          <p:nvPr/>
        </p:nvSpPr>
        <p:spPr>
          <a:xfrm>
            <a:off x="315271" y="1164453"/>
            <a:ext cx="11119200" cy="4862829"/>
          </a:xfrm>
          <a:prstGeom prst="rect">
            <a:avLst/>
          </a:prstGeom>
          <a:noFill/>
          <a:ln>
            <a:noFill/>
          </a:ln>
        </p:spPr>
        <p:txBody>
          <a:bodyPr spcFirstLastPara="1" wrap="square" lIns="121900" tIns="121900" rIns="121900" bIns="121900" anchor="ctr" anchorCtr="0">
            <a:spAutoFit/>
          </a:bodyPr>
          <a:lstStyle/>
          <a:p>
            <a:pPr marL="609585" indent="-414856" defTabSz="1219170">
              <a:buClr>
                <a:srgbClr val="434343"/>
              </a:buClr>
              <a:buSzPts val="1300"/>
              <a:buFont typeface="Google Sans"/>
              <a:buChar char="●"/>
            </a:pPr>
            <a:r>
              <a:rPr lang="en-GB" sz="1867" kern="0">
                <a:solidFill>
                  <a:srgbClr val="434343"/>
                </a:solidFill>
                <a:latin typeface="Google Sans"/>
                <a:ea typeface="Google Sans"/>
                <a:cs typeface="Google Sans"/>
                <a:sym typeface="Google Sans"/>
              </a:rPr>
              <a:t>Art</a:t>
            </a:r>
            <a:r>
              <a:rPr lang="en-GB" sz="2000" kern="0">
                <a:solidFill>
                  <a:srgbClr val="434343"/>
                </a:solidFill>
                <a:latin typeface="Google Sans"/>
                <a:ea typeface="Google Sans"/>
                <a:cs typeface="Google Sans"/>
                <a:sym typeface="Google Sans"/>
              </a:rPr>
              <a:t>. 6(10) is about providing business users with data about their activity on our platforms. </a:t>
            </a:r>
            <a:endParaRPr sz="2000" kern="0">
              <a:solidFill>
                <a:srgbClr val="434343"/>
              </a:solidFill>
              <a:latin typeface="Google Sans"/>
              <a:ea typeface="Google Sans"/>
              <a:cs typeface="Google Sans"/>
              <a:sym typeface="Google Sans"/>
            </a:endParaRPr>
          </a:p>
          <a:p>
            <a:pPr marL="609585" indent="-414856" defTabSz="1219170">
              <a:spcBef>
                <a:spcPts val="2400"/>
              </a:spcBef>
              <a:buClr>
                <a:srgbClr val="434343"/>
              </a:buClr>
              <a:buSzPts val="1300"/>
              <a:buFont typeface="Google Sans"/>
              <a:buChar char="●"/>
            </a:pPr>
            <a:r>
              <a:rPr lang="en-GB" sz="1867" kern="0">
                <a:solidFill>
                  <a:srgbClr val="434343"/>
                </a:solidFill>
                <a:latin typeface="Google Sans"/>
                <a:ea typeface="Google Sans"/>
                <a:cs typeface="Google Sans"/>
                <a:sym typeface="Google Sans"/>
              </a:rPr>
              <a:t>We</a:t>
            </a:r>
            <a:r>
              <a:rPr lang="en-GB" sz="2000" kern="0">
                <a:solidFill>
                  <a:srgbClr val="434343"/>
                </a:solidFill>
                <a:latin typeface="Google Sans"/>
                <a:ea typeface="Google Sans"/>
                <a:cs typeface="Google Sans"/>
                <a:sym typeface="Google Sans"/>
              </a:rPr>
              <a:t> have long believed that there is a mutual interest in our providing useful, actionable data to our business users as well as powerful analytical tools to make the most of that data.  This benefits our business users, our end users, and the platforms that host them.   </a:t>
            </a:r>
            <a:endParaRPr sz="2000" kern="0">
              <a:solidFill>
                <a:srgbClr val="434343"/>
              </a:solidFill>
              <a:latin typeface="Google Sans"/>
              <a:ea typeface="Google Sans"/>
              <a:cs typeface="Google Sans"/>
              <a:sym typeface="Google Sans"/>
            </a:endParaRPr>
          </a:p>
          <a:p>
            <a:pPr marL="609585" indent="-414856" defTabSz="1219170">
              <a:spcBef>
                <a:spcPts val="2400"/>
              </a:spcBef>
              <a:buClr>
                <a:srgbClr val="434343"/>
              </a:buClr>
              <a:buSzPts val="1300"/>
              <a:buFont typeface="Google Sans"/>
              <a:buChar char="●"/>
            </a:pPr>
            <a:r>
              <a:rPr lang="en-GB" sz="2000" kern="0">
                <a:solidFill>
                  <a:srgbClr val="434343"/>
                </a:solidFill>
                <a:latin typeface="Google Sans"/>
                <a:ea typeface="Google Sans"/>
                <a:cs typeface="Google Sans"/>
                <a:sym typeface="Google Sans"/>
              </a:rPr>
              <a:t>This is why – well before the DMA was even envisaged – we developed frontends and tools that </a:t>
            </a:r>
            <a:r>
              <a:rPr lang="en-GB" sz="1867" kern="0">
                <a:solidFill>
                  <a:srgbClr val="434343"/>
                </a:solidFill>
                <a:latin typeface="Google Sans"/>
                <a:ea typeface="Google Sans"/>
                <a:cs typeface="Google Sans"/>
                <a:sym typeface="Google Sans"/>
              </a:rPr>
              <a:t>provide</a:t>
            </a:r>
            <a:r>
              <a:rPr lang="en-GB" sz="2000" kern="0">
                <a:solidFill>
                  <a:srgbClr val="434343"/>
                </a:solidFill>
                <a:latin typeface="Google Sans"/>
                <a:ea typeface="Google Sans"/>
                <a:cs typeface="Google Sans"/>
                <a:sym typeface="Google Sans"/>
              </a:rPr>
              <a:t> business users not just with the data about their activity on our platforms, as required on 6(10); but also with data – beyond the scope of the DMA’s obligation – about how users interact with the platforms themselves.  </a:t>
            </a:r>
            <a:endParaRPr sz="2000" kern="0">
              <a:solidFill>
                <a:srgbClr val="434343"/>
              </a:solidFill>
              <a:latin typeface="Google Sans"/>
              <a:ea typeface="Google Sans"/>
              <a:cs typeface="Google Sans"/>
              <a:sym typeface="Google Sans"/>
            </a:endParaRPr>
          </a:p>
          <a:p>
            <a:pPr marL="609585" indent="-414856" defTabSz="1219170">
              <a:spcBef>
                <a:spcPts val="2400"/>
              </a:spcBef>
              <a:spcAft>
                <a:spcPts val="2400"/>
              </a:spcAft>
              <a:buClr>
                <a:srgbClr val="434343"/>
              </a:buClr>
              <a:buSzPts val="1300"/>
              <a:buFont typeface="Google Sans"/>
              <a:buChar char="●"/>
            </a:pPr>
            <a:r>
              <a:rPr lang="en-GB" sz="1867" kern="0">
                <a:solidFill>
                  <a:srgbClr val="434343"/>
                </a:solidFill>
                <a:latin typeface="Google Sans"/>
                <a:ea typeface="Google Sans"/>
                <a:cs typeface="Google Sans"/>
                <a:sym typeface="Google Sans"/>
              </a:rPr>
              <a:t>Art</a:t>
            </a:r>
            <a:r>
              <a:rPr lang="en-GB" sz="2000" kern="0">
                <a:solidFill>
                  <a:srgbClr val="434343"/>
                </a:solidFill>
                <a:latin typeface="Google Sans"/>
                <a:ea typeface="Google Sans"/>
                <a:cs typeface="Google Sans"/>
                <a:sym typeface="Google Sans"/>
              </a:rPr>
              <a:t>. 6(10) is therefore not a paradigm shift for Google: it is a continuation and a formalization of a long-held philosophy – that where Google’s business users succeed, Google also succeeds.    </a:t>
            </a:r>
            <a:endParaRPr sz="2000" kern="0">
              <a:solidFill>
                <a:srgbClr val="434343"/>
              </a:solidFill>
              <a:latin typeface="Google Sans"/>
              <a:ea typeface="Google Sans"/>
              <a:cs typeface="Google Sans"/>
              <a:sym typeface="Google San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122"/>
          <p:cNvSpPr txBox="1">
            <a:spLocks noGrp="1"/>
          </p:cNvSpPr>
          <p:nvPr>
            <p:ph type="body" idx="4294967295"/>
          </p:nvPr>
        </p:nvSpPr>
        <p:spPr>
          <a:xfrm>
            <a:off x="256133" y="1505433"/>
            <a:ext cx="6219600" cy="4982800"/>
          </a:xfrm>
          <a:prstGeom prst="rect">
            <a:avLst/>
          </a:prstGeom>
        </p:spPr>
        <p:txBody>
          <a:bodyPr spcFirstLastPara="1" wrap="square" lIns="121900" tIns="121900" rIns="121900" bIns="121900" anchor="t" anchorCtr="0">
            <a:noAutofit/>
          </a:bodyPr>
          <a:lstStyle/>
          <a:p>
            <a:pPr marL="0" indent="0">
              <a:lnSpc>
                <a:spcPct val="80000"/>
              </a:lnSpc>
              <a:buSzPts val="688"/>
              <a:buNone/>
            </a:pPr>
            <a:r>
              <a:rPr lang="en-GB" sz="1616">
                <a:solidFill>
                  <a:srgbClr val="434343"/>
                </a:solidFill>
                <a:latin typeface="Google Sans"/>
                <a:ea typeface="Google Sans"/>
                <a:cs typeface="Google Sans"/>
                <a:sym typeface="Google Sans"/>
              </a:rPr>
              <a:t>Business users can access extensive data including</a:t>
            </a:r>
            <a:r>
              <a:rPr lang="en-GB" sz="1700">
                <a:solidFill>
                  <a:srgbClr val="434343"/>
                </a:solidFill>
                <a:latin typeface="Google Sans"/>
                <a:ea typeface="Google Sans"/>
                <a:cs typeface="Google Sans"/>
                <a:sym typeface="Google Sans"/>
              </a:rPr>
              <a:t>:</a:t>
            </a:r>
            <a:endParaRPr sz="1700">
              <a:solidFill>
                <a:srgbClr val="434343"/>
              </a:solidFill>
              <a:latin typeface="Google Sans"/>
              <a:ea typeface="Google Sans"/>
              <a:cs typeface="Google Sans"/>
              <a:sym typeface="Google Sans"/>
            </a:endParaRPr>
          </a:p>
          <a:p>
            <a:pPr marL="609585" indent="-407447">
              <a:lnSpc>
                <a:spcPct val="80000"/>
              </a:lnSpc>
              <a:spcBef>
                <a:spcPts val="2400"/>
              </a:spcBef>
              <a:buClr>
                <a:srgbClr val="434343"/>
              </a:buClr>
              <a:buSzPts val="1213"/>
              <a:buFont typeface="Google Sans"/>
              <a:buChar char="●"/>
            </a:pPr>
            <a:r>
              <a:rPr lang="en-GB" sz="1616">
                <a:solidFill>
                  <a:srgbClr val="434343"/>
                </a:solidFill>
                <a:latin typeface="Google Sans"/>
                <a:ea typeface="Google Sans"/>
                <a:cs typeface="Google Sans"/>
                <a:sym typeface="Google Sans"/>
              </a:rPr>
              <a:t>Performance metrics, e.g., clicks, impressions, click-through rates, watch times, growth metrics, etc.</a:t>
            </a:r>
            <a:endParaRPr sz="1616">
              <a:solidFill>
                <a:srgbClr val="434343"/>
              </a:solidFill>
              <a:latin typeface="Google Sans"/>
              <a:ea typeface="Google Sans"/>
              <a:cs typeface="Google Sans"/>
              <a:sym typeface="Google Sans"/>
            </a:endParaRPr>
          </a:p>
          <a:p>
            <a:pPr marL="609585" indent="-407447">
              <a:lnSpc>
                <a:spcPct val="80000"/>
              </a:lnSpc>
              <a:spcBef>
                <a:spcPts val="2400"/>
              </a:spcBef>
              <a:buClr>
                <a:srgbClr val="434343"/>
              </a:buClr>
              <a:buSzPts val="1213"/>
              <a:buFont typeface="Google Sans"/>
              <a:buChar char="●"/>
            </a:pPr>
            <a:r>
              <a:rPr lang="en-GB" sz="1616">
                <a:solidFill>
                  <a:srgbClr val="434343"/>
                </a:solidFill>
                <a:latin typeface="Google Sans"/>
                <a:ea typeface="Google Sans"/>
                <a:cs typeface="Google Sans"/>
                <a:sym typeface="Google Sans"/>
              </a:rPr>
              <a:t>Quality data, e.g., ratings and reviews, mobile website useability, app crash data, etc.</a:t>
            </a:r>
            <a:endParaRPr sz="1616">
              <a:solidFill>
                <a:srgbClr val="434343"/>
              </a:solidFill>
              <a:latin typeface="Google Sans"/>
              <a:ea typeface="Google Sans"/>
              <a:cs typeface="Google Sans"/>
              <a:sym typeface="Google Sans"/>
            </a:endParaRPr>
          </a:p>
          <a:p>
            <a:pPr marL="609585" indent="-407447">
              <a:lnSpc>
                <a:spcPct val="80000"/>
              </a:lnSpc>
              <a:spcBef>
                <a:spcPts val="2400"/>
              </a:spcBef>
              <a:buClr>
                <a:srgbClr val="434343"/>
              </a:buClr>
              <a:buSzPts val="1213"/>
              <a:buFont typeface="Google Sans"/>
              <a:buChar char="●"/>
            </a:pPr>
            <a:r>
              <a:rPr lang="en-GB" sz="1616">
                <a:solidFill>
                  <a:srgbClr val="434343"/>
                </a:solidFill>
                <a:latin typeface="Google Sans"/>
                <a:ea typeface="Google Sans"/>
                <a:cs typeface="Google Sans"/>
                <a:sym typeface="Google Sans"/>
              </a:rPr>
              <a:t>Data on user base, e.g., privacy-safe demographics and traffic sources</a:t>
            </a:r>
            <a:endParaRPr sz="1616">
              <a:solidFill>
                <a:srgbClr val="434343"/>
              </a:solidFill>
              <a:latin typeface="Google Sans"/>
              <a:ea typeface="Google Sans"/>
              <a:cs typeface="Google Sans"/>
              <a:sym typeface="Google Sans"/>
            </a:endParaRPr>
          </a:p>
          <a:p>
            <a:pPr marL="0" indent="0">
              <a:lnSpc>
                <a:spcPct val="80000"/>
              </a:lnSpc>
              <a:spcBef>
                <a:spcPts val="2400"/>
              </a:spcBef>
              <a:buSzPts val="688"/>
              <a:buNone/>
            </a:pPr>
            <a:r>
              <a:rPr lang="en-GB" sz="1616">
                <a:solidFill>
                  <a:srgbClr val="434343"/>
                </a:solidFill>
                <a:latin typeface="Google Sans"/>
                <a:ea typeface="Google Sans"/>
                <a:cs typeface="Google Sans"/>
                <a:sym typeface="Google Sans"/>
              </a:rPr>
              <a:t>To enable business users to make the most of this data, Google invests significantly in:</a:t>
            </a:r>
            <a:endParaRPr sz="1616">
              <a:solidFill>
                <a:srgbClr val="434343"/>
              </a:solidFill>
              <a:latin typeface="Google Sans"/>
              <a:ea typeface="Google Sans"/>
              <a:cs typeface="Google Sans"/>
              <a:sym typeface="Google Sans"/>
            </a:endParaRPr>
          </a:p>
          <a:p>
            <a:pPr marL="609585" indent="-407447">
              <a:lnSpc>
                <a:spcPct val="80000"/>
              </a:lnSpc>
              <a:spcBef>
                <a:spcPts val="2400"/>
              </a:spcBef>
              <a:buClr>
                <a:srgbClr val="434343"/>
              </a:buClr>
              <a:buSzPts val="1213"/>
              <a:buFont typeface="Google Sans"/>
              <a:buChar char="●"/>
            </a:pPr>
            <a:r>
              <a:rPr lang="en-GB" sz="1616">
                <a:solidFill>
                  <a:srgbClr val="434343"/>
                </a:solidFill>
                <a:latin typeface="Google Sans"/>
                <a:ea typeface="Google Sans"/>
                <a:cs typeface="Google Sans"/>
                <a:sym typeface="Google Sans"/>
              </a:rPr>
              <a:t>Sophisticated analytics tools </a:t>
            </a:r>
            <a:endParaRPr sz="1616">
              <a:solidFill>
                <a:srgbClr val="434343"/>
              </a:solidFill>
              <a:latin typeface="Google Sans"/>
              <a:ea typeface="Google Sans"/>
              <a:cs typeface="Google Sans"/>
              <a:sym typeface="Google Sans"/>
            </a:endParaRPr>
          </a:p>
          <a:p>
            <a:pPr marL="609585" indent="-407447">
              <a:lnSpc>
                <a:spcPct val="80000"/>
              </a:lnSpc>
              <a:spcBef>
                <a:spcPts val="2400"/>
              </a:spcBef>
              <a:buClr>
                <a:srgbClr val="434343"/>
              </a:buClr>
              <a:buSzPts val="1213"/>
              <a:buFont typeface="Google Sans"/>
              <a:buChar char="●"/>
            </a:pPr>
            <a:r>
              <a:rPr lang="en-GB" sz="1616">
                <a:solidFill>
                  <a:srgbClr val="434343"/>
                </a:solidFill>
                <a:latin typeface="Google Sans"/>
                <a:ea typeface="Google Sans"/>
                <a:cs typeface="Google Sans"/>
                <a:sym typeface="Google Sans"/>
              </a:rPr>
              <a:t>Benchmarking information</a:t>
            </a:r>
            <a:endParaRPr sz="1616">
              <a:solidFill>
                <a:srgbClr val="434343"/>
              </a:solidFill>
              <a:latin typeface="Google Sans"/>
              <a:ea typeface="Google Sans"/>
              <a:cs typeface="Google Sans"/>
              <a:sym typeface="Google Sans"/>
            </a:endParaRPr>
          </a:p>
          <a:p>
            <a:pPr marL="609585" indent="-407447">
              <a:lnSpc>
                <a:spcPct val="80000"/>
              </a:lnSpc>
              <a:spcBef>
                <a:spcPts val="2400"/>
              </a:spcBef>
              <a:buClr>
                <a:srgbClr val="434343"/>
              </a:buClr>
              <a:buSzPts val="1213"/>
              <a:buFont typeface="Google Sans"/>
              <a:buChar char="●"/>
            </a:pPr>
            <a:r>
              <a:rPr lang="en-GB" sz="1616">
                <a:solidFill>
                  <a:srgbClr val="434343"/>
                </a:solidFill>
                <a:latin typeface="Google Sans"/>
                <a:ea typeface="Google Sans"/>
                <a:cs typeface="Google Sans"/>
                <a:sym typeface="Google Sans"/>
              </a:rPr>
              <a:t>Detailed supporting documentation</a:t>
            </a:r>
            <a:endParaRPr sz="1616">
              <a:solidFill>
                <a:srgbClr val="434343"/>
              </a:solidFill>
              <a:latin typeface="Google Sans"/>
              <a:ea typeface="Google Sans"/>
              <a:cs typeface="Google Sans"/>
              <a:sym typeface="Google Sans"/>
            </a:endParaRPr>
          </a:p>
          <a:p>
            <a:pPr marL="609585" indent="-407447">
              <a:lnSpc>
                <a:spcPct val="80000"/>
              </a:lnSpc>
              <a:spcBef>
                <a:spcPts val="2400"/>
              </a:spcBef>
              <a:buClr>
                <a:srgbClr val="434343"/>
              </a:buClr>
              <a:buSzPts val="1213"/>
              <a:buFont typeface="Google Sans"/>
              <a:buChar char="●"/>
            </a:pPr>
            <a:r>
              <a:rPr lang="en-GB" sz="1616">
                <a:solidFill>
                  <a:srgbClr val="434343"/>
                </a:solidFill>
                <a:latin typeface="Google Sans"/>
                <a:ea typeface="Google Sans"/>
                <a:cs typeface="Google Sans"/>
                <a:sym typeface="Google Sans"/>
              </a:rPr>
              <a:t>Comprehensive tutorials and courses.</a:t>
            </a:r>
            <a:endParaRPr sz="1616">
              <a:solidFill>
                <a:srgbClr val="434343"/>
              </a:solidFill>
              <a:latin typeface="Google Sans"/>
              <a:ea typeface="Google Sans"/>
              <a:cs typeface="Google Sans"/>
              <a:sym typeface="Google Sans"/>
            </a:endParaRPr>
          </a:p>
          <a:p>
            <a:pPr marL="0" indent="0">
              <a:lnSpc>
                <a:spcPct val="80000"/>
              </a:lnSpc>
              <a:spcBef>
                <a:spcPts val="2400"/>
              </a:spcBef>
              <a:spcAft>
                <a:spcPts val="2400"/>
              </a:spcAft>
              <a:buSzPts val="688"/>
              <a:buNone/>
            </a:pPr>
            <a:endParaRPr sz="1616">
              <a:solidFill>
                <a:srgbClr val="434343"/>
              </a:solidFill>
              <a:latin typeface="Google Sans"/>
              <a:ea typeface="Google Sans"/>
              <a:cs typeface="Google Sans"/>
              <a:sym typeface="Google Sans"/>
            </a:endParaRPr>
          </a:p>
        </p:txBody>
      </p:sp>
      <p:sp>
        <p:nvSpPr>
          <p:cNvPr id="1328" name="Google Shape;1328;p122"/>
          <p:cNvSpPr txBox="1"/>
          <p:nvPr/>
        </p:nvSpPr>
        <p:spPr>
          <a:xfrm>
            <a:off x="256133" y="102967"/>
            <a:ext cx="9593200" cy="91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96" kern="0">
                <a:solidFill>
                  <a:srgbClr val="4285F4"/>
                </a:solidFill>
                <a:latin typeface="Google Sans"/>
                <a:ea typeface="Google Sans"/>
                <a:cs typeface="Google Sans"/>
                <a:sym typeface="Google Sans"/>
              </a:rPr>
              <a:t>Google provides access to extensive data across all CPSs, even beyond the requirements of the DMA</a:t>
            </a:r>
            <a:endParaRPr sz="2696" kern="0">
              <a:solidFill>
                <a:srgbClr val="4285F4"/>
              </a:solidFill>
              <a:latin typeface="Google Sans"/>
              <a:ea typeface="Google Sans"/>
              <a:cs typeface="Google Sans"/>
              <a:sym typeface="Google Sans"/>
            </a:endParaRPr>
          </a:p>
        </p:txBody>
      </p:sp>
      <p:sp>
        <p:nvSpPr>
          <p:cNvPr id="1329" name="Google Shape;1329;p122"/>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30" name="Google Shape;1330;p122"/>
          <p:cNvPicPr preferRelativeResize="0"/>
          <p:nvPr/>
        </p:nvPicPr>
        <p:blipFill>
          <a:blip r:embed="rId3">
            <a:alphaModFix/>
          </a:blip>
          <a:stretch>
            <a:fillRect/>
          </a:stretch>
        </p:blipFill>
        <p:spPr>
          <a:xfrm>
            <a:off x="6598165" y="2957632"/>
            <a:ext cx="5499281" cy="1925400"/>
          </a:xfrm>
          <a:prstGeom prst="rect">
            <a:avLst/>
          </a:prstGeom>
          <a:noFill/>
          <a:ln>
            <a:noFill/>
          </a:ln>
        </p:spPr>
      </p:pic>
      <p:pic>
        <p:nvPicPr>
          <p:cNvPr id="1331" name="Google Shape;1331;p122"/>
          <p:cNvPicPr preferRelativeResize="0"/>
          <p:nvPr/>
        </p:nvPicPr>
        <p:blipFill>
          <a:blip r:embed="rId4">
            <a:alphaModFix/>
          </a:blip>
          <a:stretch>
            <a:fillRect/>
          </a:stretch>
        </p:blipFill>
        <p:spPr>
          <a:xfrm>
            <a:off x="6001434" y="4755263"/>
            <a:ext cx="5417065" cy="1812003"/>
          </a:xfrm>
          <a:prstGeom prst="rect">
            <a:avLst/>
          </a:prstGeom>
          <a:noFill/>
          <a:ln>
            <a:noFill/>
          </a:ln>
        </p:spPr>
      </p:pic>
      <p:pic>
        <p:nvPicPr>
          <p:cNvPr id="1332" name="Google Shape;1332;p122"/>
          <p:cNvPicPr preferRelativeResize="0"/>
          <p:nvPr/>
        </p:nvPicPr>
        <p:blipFill>
          <a:blip r:embed="rId5">
            <a:alphaModFix/>
          </a:blip>
          <a:stretch>
            <a:fillRect/>
          </a:stretch>
        </p:blipFill>
        <p:spPr>
          <a:xfrm>
            <a:off x="6189967" y="1181101"/>
            <a:ext cx="5909244" cy="1812000"/>
          </a:xfrm>
          <a:prstGeom prst="rect">
            <a:avLst/>
          </a:prstGeom>
          <a:noFill/>
          <a:ln>
            <a:noFill/>
          </a:ln>
        </p:spPr>
      </p:pic>
      <p:sp>
        <p:nvSpPr>
          <p:cNvPr id="1333" name="Google Shape;1333;p122"/>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101</a:t>
            </a:fld>
            <a:endParaRPr kern="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123"/>
          <p:cNvSpPr txBox="1">
            <a:spLocks noGrp="1"/>
          </p:cNvSpPr>
          <p:nvPr>
            <p:ph type="body" idx="4294967295"/>
          </p:nvPr>
        </p:nvSpPr>
        <p:spPr>
          <a:xfrm>
            <a:off x="100800" y="1333433"/>
            <a:ext cx="5237600" cy="4555200"/>
          </a:xfrm>
          <a:prstGeom prst="rect">
            <a:avLst/>
          </a:prstGeom>
        </p:spPr>
        <p:txBody>
          <a:bodyPr spcFirstLastPara="1" wrap="square" lIns="121900" tIns="121900" rIns="121900" bIns="121900" anchor="t" anchorCtr="0">
            <a:normAutofit fontScale="92500" lnSpcReduction="20000"/>
          </a:bodyPr>
          <a:lstStyle/>
          <a:p>
            <a:pPr marL="609585" indent="-423323">
              <a:buClr>
                <a:srgbClr val="434343"/>
              </a:buClr>
              <a:buSzPts val="1400"/>
              <a:buFont typeface="Google Sans"/>
              <a:buChar char="●"/>
            </a:pPr>
            <a:r>
              <a:rPr lang="en-GB" sz="1867" b="1">
                <a:solidFill>
                  <a:srgbClr val="434343"/>
                </a:solidFill>
                <a:latin typeface="Google Sans"/>
                <a:ea typeface="Google Sans"/>
                <a:cs typeface="Google Sans"/>
                <a:sym typeface="Google Sans"/>
              </a:rPr>
              <a:t>Play </a:t>
            </a:r>
            <a:r>
              <a:rPr lang="en-GB" sz="1867">
                <a:solidFill>
                  <a:srgbClr val="434343"/>
                </a:solidFill>
                <a:latin typeface="Google Sans"/>
                <a:ea typeface="Google Sans"/>
                <a:cs typeface="Google Sans"/>
                <a:sym typeface="Google Sans"/>
              </a:rPr>
              <a:t>tools include the Google Play Console and Play APIs like the Reporting API and the In-App Purchases API.</a:t>
            </a:r>
            <a:endParaRPr sz="1867">
              <a:solidFill>
                <a:srgbClr val="434343"/>
              </a:solidFill>
              <a:latin typeface="Google Sans"/>
              <a:ea typeface="Google Sans"/>
              <a:cs typeface="Google Sans"/>
              <a:sym typeface="Google Sans"/>
            </a:endParaRPr>
          </a:p>
          <a:p>
            <a:pPr marL="609585" indent="-423323">
              <a:spcBef>
                <a:spcPts val="1333"/>
              </a:spcBef>
              <a:buClr>
                <a:srgbClr val="434343"/>
              </a:buClr>
              <a:buSzPts val="1400"/>
              <a:buFont typeface="Google Sans"/>
              <a:buChar char="●"/>
            </a:pPr>
            <a:r>
              <a:rPr lang="en-GB" sz="1867" b="1">
                <a:solidFill>
                  <a:srgbClr val="434343"/>
                </a:solidFill>
                <a:latin typeface="Google Sans"/>
                <a:ea typeface="Google Sans"/>
                <a:cs typeface="Google Sans"/>
                <a:sym typeface="Google Sans"/>
              </a:rPr>
              <a:t>Search </a:t>
            </a:r>
            <a:r>
              <a:rPr lang="en-GB" sz="1867">
                <a:solidFill>
                  <a:srgbClr val="434343"/>
                </a:solidFill>
                <a:latin typeface="Google Sans"/>
                <a:ea typeface="Google Sans"/>
                <a:cs typeface="Google Sans"/>
                <a:sym typeface="Google Sans"/>
              </a:rPr>
              <a:t>tools include the Search Console, additional analytics centres like the Travel Analytics Center, and related APIs, such as the Search Console API.</a:t>
            </a:r>
            <a:endParaRPr sz="1867">
              <a:solidFill>
                <a:srgbClr val="434343"/>
              </a:solidFill>
              <a:latin typeface="Google Sans"/>
              <a:ea typeface="Google Sans"/>
              <a:cs typeface="Google Sans"/>
              <a:sym typeface="Google Sans"/>
            </a:endParaRPr>
          </a:p>
          <a:p>
            <a:pPr marL="609585" indent="-423323">
              <a:spcBef>
                <a:spcPts val="1333"/>
              </a:spcBef>
              <a:buClr>
                <a:srgbClr val="434343"/>
              </a:buClr>
              <a:buSzPts val="1400"/>
              <a:buFont typeface="Google Sans"/>
              <a:buChar char="●"/>
            </a:pPr>
            <a:r>
              <a:rPr lang="en-GB" sz="1867" b="1">
                <a:solidFill>
                  <a:srgbClr val="434343"/>
                </a:solidFill>
                <a:latin typeface="Google Sans"/>
                <a:ea typeface="Google Sans"/>
                <a:cs typeface="Google Sans"/>
                <a:sym typeface="Google Sans"/>
              </a:rPr>
              <a:t>Shopping </a:t>
            </a:r>
            <a:r>
              <a:rPr lang="en-GB" sz="1867">
                <a:solidFill>
                  <a:srgbClr val="434343"/>
                </a:solidFill>
                <a:latin typeface="Google Sans"/>
                <a:ea typeface="Google Sans"/>
                <a:cs typeface="Google Sans"/>
                <a:sym typeface="Google Sans"/>
              </a:rPr>
              <a:t>tools include the Merchant Center, Business Profile, Manufacturer Center, and related APIs like the Business Profile API and the Content API.</a:t>
            </a:r>
            <a:endParaRPr sz="1867">
              <a:solidFill>
                <a:srgbClr val="434343"/>
              </a:solidFill>
              <a:latin typeface="Google Sans"/>
              <a:ea typeface="Google Sans"/>
              <a:cs typeface="Google Sans"/>
              <a:sym typeface="Google Sans"/>
            </a:endParaRPr>
          </a:p>
          <a:p>
            <a:pPr marL="609585" indent="-423323">
              <a:spcBef>
                <a:spcPts val="1333"/>
              </a:spcBef>
              <a:spcAft>
                <a:spcPts val="1333"/>
              </a:spcAft>
              <a:buClr>
                <a:srgbClr val="434343"/>
              </a:buClr>
              <a:buSzPts val="1400"/>
              <a:buFont typeface="Google Sans"/>
              <a:buChar char="●"/>
            </a:pPr>
            <a:r>
              <a:rPr lang="en-GB" sz="1867" b="1">
                <a:solidFill>
                  <a:srgbClr val="434343"/>
                </a:solidFill>
                <a:latin typeface="Google Sans"/>
                <a:ea typeface="Google Sans"/>
                <a:cs typeface="Google Sans"/>
                <a:sym typeface="Google Sans"/>
              </a:rPr>
              <a:t>Ads </a:t>
            </a:r>
            <a:r>
              <a:rPr lang="en-GB" sz="1867">
                <a:solidFill>
                  <a:srgbClr val="434343"/>
                </a:solidFill>
                <a:latin typeface="Google Sans"/>
                <a:ea typeface="Google Sans"/>
                <a:cs typeface="Google Sans"/>
                <a:sym typeface="Google Sans"/>
              </a:rPr>
              <a:t>tools include Google Ads, Display Video 360, Google Ad Manager, and Adsense, and related APIs.</a:t>
            </a:r>
            <a:endParaRPr sz="1867">
              <a:solidFill>
                <a:srgbClr val="434343"/>
              </a:solidFill>
              <a:latin typeface="Google Sans"/>
              <a:ea typeface="Google Sans"/>
              <a:cs typeface="Google Sans"/>
              <a:sym typeface="Google Sans"/>
            </a:endParaRPr>
          </a:p>
        </p:txBody>
      </p:sp>
      <p:pic>
        <p:nvPicPr>
          <p:cNvPr id="1339" name="Google Shape;1339;p123"/>
          <p:cNvPicPr preferRelativeResize="0"/>
          <p:nvPr/>
        </p:nvPicPr>
        <p:blipFill>
          <a:blip r:embed="rId3">
            <a:alphaModFix/>
          </a:blip>
          <a:stretch>
            <a:fillRect/>
          </a:stretch>
        </p:blipFill>
        <p:spPr>
          <a:xfrm>
            <a:off x="6020167" y="3403800"/>
            <a:ext cx="5237664" cy="2946200"/>
          </a:xfrm>
          <a:prstGeom prst="rect">
            <a:avLst/>
          </a:prstGeom>
          <a:noFill/>
          <a:ln>
            <a:noFill/>
          </a:ln>
        </p:spPr>
      </p:pic>
      <p:sp>
        <p:nvSpPr>
          <p:cNvPr id="1340" name="Google Shape;1340;p123"/>
          <p:cNvSpPr txBox="1"/>
          <p:nvPr/>
        </p:nvSpPr>
        <p:spPr>
          <a:xfrm>
            <a:off x="5501600" y="1333433"/>
            <a:ext cx="5820400" cy="2567600"/>
          </a:xfrm>
          <a:prstGeom prst="rect">
            <a:avLst/>
          </a:prstGeom>
          <a:noFill/>
          <a:ln>
            <a:noFill/>
          </a:ln>
        </p:spPr>
        <p:txBody>
          <a:bodyPr spcFirstLastPara="1" wrap="square" lIns="121900" tIns="121900" rIns="121900" bIns="121900" anchor="t" anchorCtr="0">
            <a:noAutofit/>
          </a:bodyPr>
          <a:lstStyle/>
          <a:p>
            <a:pPr marL="609585" indent="-423323" defTabSz="1219170">
              <a:lnSpc>
                <a:spcPct val="115000"/>
              </a:lnSpc>
              <a:buClr>
                <a:srgbClr val="434343"/>
              </a:buClr>
              <a:buSzPts val="1400"/>
              <a:buFont typeface="Google Sans"/>
              <a:buChar char="●"/>
            </a:pPr>
            <a:r>
              <a:rPr lang="en-GB" sz="1867" b="1" kern="0">
                <a:solidFill>
                  <a:srgbClr val="434343"/>
                </a:solidFill>
                <a:latin typeface="Google Sans"/>
                <a:ea typeface="Google Sans"/>
                <a:cs typeface="Google Sans"/>
                <a:sym typeface="Google Sans"/>
              </a:rPr>
              <a:t>Maps</a:t>
            </a:r>
            <a:r>
              <a:rPr lang="en-GB" sz="1867" kern="0">
                <a:solidFill>
                  <a:srgbClr val="434343"/>
                </a:solidFill>
                <a:latin typeface="Google Sans"/>
                <a:ea typeface="Google Sans"/>
                <a:cs typeface="Google Sans"/>
                <a:sym typeface="Google Sans"/>
              </a:rPr>
              <a:t> tools include the Merchant Center, Business Profile, and Business Profile APIs.</a:t>
            </a:r>
            <a:endParaRPr sz="1867" b="1" kern="0">
              <a:solidFill>
                <a:srgbClr val="434343"/>
              </a:solidFill>
              <a:latin typeface="Google Sans"/>
              <a:ea typeface="Google Sans"/>
              <a:cs typeface="Google Sans"/>
              <a:sym typeface="Google Sans"/>
            </a:endParaRPr>
          </a:p>
          <a:p>
            <a:pPr marL="609585" indent="-423323" defTabSz="1219170">
              <a:lnSpc>
                <a:spcPct val="115000"/>
              </a:lnSpc>
              <a:spcBef>
                <a:spcPts val="1333"/>
              </a:spcBef>
              <a:spcAft>
                <a:spcPts val="1333"/>
              </a:spcAft>
              <a:buClr>
                <a:srgbClr val="434343"/>
              </a:buClr>
              <a:buSzPts val="1400"/>
              <a:buFont typeface="Google Sans"/>
              <a:buChar char="●"/>
            </a:pPr>
            <a:r>
              <a:rPr lang="en-GB" sz="1867" b="1" kern="0">
                <a:solidFill>
                  <a:srgbClr val="434343"/>
                </a:solidFill>
                <a:latin typeface="Google Sans"/>
                <a:ea typeface="Google Sans"/>
                <a:cs typeface="Google Sans"/>
                <a:sym typeface="Google Sans"/>
              </a:rPr>
              <a:t>YouTube </a:t>
            </a:r>
            <a:r>
              <a:rPr lang="en-GB" sz="1867" kern="0">
                <a:solidFill>
                  <a:srgbClr val="434343"/>
                </a:solidFill>
                <a:latin typeface="Google Sans"/>
                <a:ea typeface="Google Sans"/>
                <a:cs typeface="Google Sans"/>
                <a:sym typeface="Google Sans"/>
              </a:rPr>
              <a:t>tools include Creator Studio, YouTube Analytics and Artist Analytics, as well as related APIs like the YouTube Analytics API.</a:t>
            </a:r>
            <a:endParaRPr sz="1867" kern="0">
              <a:solidFill>
                <a:srgbClr val="434343"/>
              </a:solidFill>
              <a:latin typeface="Google Sans"/>
              <a:ea typeface="Google Sans"/>
              <a:cs typeface="Google Sans"/>
              <a:sym typeface="Google Sans"/>
            </a:endParaRPr>
          </a:p>
        </p:txBody>
      </p:sp>
      <p:sp>
        <p:nvSpPr>
          <p:cNvPr id="1341" name="Google Shape;1341;p123"/>
          <p:cNvSpPr txBox="1"/>
          <p:nvPr/>
        </p:nvSpPr>
        <p:spPr>
          <a:xfrm>
            <a:off x="256133" y="102967"/>
            <a:ext cx="9593200" cy="91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96" kern="0">
                <a:solidFill>
                  <a:srgbClr val="4285F4"/>
                </a:solidFill>
                <a:latin typeface="Google Sans"/>
                <a:ea typeface="Google Sans"/>
                <a:cs typeface="Google Sans"/>
                <a:sym typeface="Google Sans"/>
              </a:rPr>
              <a:t>Google shares data via a range of sophisticated tools that are tailored to the service </a:t>
            </a:r>
            <a:endParaRPr sz="2696" kern="0">
              <a:solidFill>
                <a:srgbClr val="4285F4"/>
              </a:solidFill>
              <a:latin typeface="Google Sans"/>
              <a:ea typeface="Google Sans"/>
              <a:cs typeface="Google Sans"/>
              <a:sym typeface="Google Sans"/>
            </a:endParaRPr>
          </a:p>
        </p:txBody>
      </p:sp>
      <p:sp>
        <p:nvSpPr>
          <p:cNvPr id="1342" name="Google Shape;1342;p123"/>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123"/>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102</a:t>
            </a:fld>
            <a:endParaRPr kern="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Google Shape;1348;p124"/>
          <p:cNvPicPr preferRelativeResize="0"/>
          <p:nvPr/>
        </p:nvPicPr>
        <p:blipFill>
          <a:blip r:embed="rId3">
            <a:alphaModFix/>
          </a:blip>
          <a:stretch>
            <a:fillRect/>
          </a:stretch>
        </p:blipFill>
        <p:spPr>
          <a:xfrm>
            <a:off x="1" y="4673600"/>
            <a:ext cx="12192001" cy="2184400"/>
          </a:xfrm>
          <a:prstGeom prst="rect">
            <a:avLst/>
          </a:prstGeom>
          <a:noFill/>
          <a:ln>
            <a:noFill/>
          </a:ln>
        </p:spPr>
      </p:pic>
      <p:sp>
        <p:nvSpPr>
          <p:cNvPr id="1349" name="Google Shape;1349;p124"/>
          <p:cNvSpPr txBox="1">
            <a:spLocks noGrp="1"/>
          </p:cNvSpPr>
          <p:nvPr>
            <p:ph type="body" idx="4294967295"/>
          </p:nvPr>
        </p:nvSpPr>
        <p:spPr>
          <a:xfrm>
            <a:off x="100800" y="1401527"/>
            <a:ext cx="11360800" cy="3136800"/>
          </a:xfrm>
          <a:prstGeom prst="rect">
            <a:avLst/>
          </a:prstGeom>
        </p:spPr>
        <p:txBody>
          <a:bodyPr spcFirstLastPara="1" wrap="square" lIns="121900" tIns="121900" rIns="121900" bIns="121900" anchor="t" anchorCtr="0">
            <a:noAutofit/>
          </a:bodyPr>
          <a:lstStyle/>
          <a:p>
            <a:pPr marL="609585" indent="-423323">
              <a:lnSpc>
                <a:spcPct val="100000"/>
              </a:lnSpc>
              <a:buClr>
                <a:srgbClr val="434343"/>
              </a:buClr>
              <a:buSzPts val="1400"/>
              <a:buFont typeface="Google Sans"/>
              <a:buChar char="●"/>
            </a:pPr>
            <a:r>
              <a:rPr lang="en-GB" sz="1867">
                <a:solidFill>
                  <a:srgbClr val="434343"/>
                </a:solidFill>
                <a:latin typeface="Google Sans"/>
                <a:ea typeface="Google Sans"/>
                <a:cs typeface="Google Sans"/>
                <a:sym typeface="Google Sans"/>
              </a:rPr>
              <a:t>To help business users </a:t>
            </a:r>
            <a:r>
              <a:rPr lang="en-GB" sz="1867" b="1">
                <a:solidFill>
                  <a:srgbClr val="434343"/>
                </a:solidFill>
                <a:latin typeface="Google Sans"/>
                <a:ea typeface="Google Sans"/>
                <a:cs typeface="Google Sans"/>
                <a:sym typeface="Google Sans"/>
              </a:rPr>
              <a:t>identify</a:t>
            </a:r>
            <a:r>
              <a:rPr lang="en-GB" sz="1867">
                <a:solidFill>
                  <a:srgbClr val="434343"/>
                </a:solidFill>
                <a:latin typeface="Google Sans"/>
                <a:ea typeface="Google Sans"/>
                <a:cs typeface="Google Sans"/>
                <a:sym typeface="Google Sans"/>
              </a:rPr>
              <a:t>, </a:t>
            </a:r>
            <a:r>
              <a:rPr lang="en-GB" sz="1867" b="1">
                <a:solidFill>
                  <a:srgbClr val="434343"/>
                </a:solidFill>
                <a:latin typeface="Google Sans"/>
                <a:ea typeface="Google Sans"/>
                <a:cs typeface="Google Sans"/>
                <a:sym typeface="Google Sans"/>
              </a:rPr>
              <a:t>access</a:t>
            </a:r>
            <a:r>
              <a:rPr lang="en-GB" sz="1867">
                <a:solidFill>
                  <a:srgbClr val="434343"/>
                </a:solidFill>
                <a:latin typeface="Google Sans"/>
                <a:ea typeface="Google Sans"/>
                <a:cs typeface="Google Sans"/>
                <a:sym typeface="Google Sans"/>
              </a:rPr>
              <a:t>, and </a:t>
            </a:r>
            <a:r>
              <a:rPr lang="en-GB" sz="1867" b="1">
                <a:solidFill>
                  <a:srgbClr val="434343"/>
                </a:solidFill>
                <a:latin typeface="Google Sans"/>
                <a:ea typeface="Google Sans"/>
                <a:cs typeface="Google Sans"/>
                <a:sym typeface="Google Sans"/>
              </a:rPr>
              <a:t>utilize </a:t>
            </a:r>
            <a:r>
              <a:rPr lang="en-GB" sz="1867">
                <a:solidFill>
                  <a:srgbClr val="434343"/>
                </a:solidFill>
                <a:latin typeface="Google Sans"/>
                <a:ea typeface="Google Sans"/>
                <a:cs typeface="Google Sans"/>
                <a:sym typeface="Google Sans"/>
              </a:rPr>
              <a:t>the data available across all tools and CPSs, Google has: </a:t>
            </a:r>
            <a:endParaRPr sz="1867" b="1">
              <a:solidFill>
                <a:srgbClr val="434343"/>
              </a:solidFill>
              <a:latin typeface="Google Sans"/>
              <a:ea typeface="Google Sans"/>
              <a:cs typeface="Google Sans"/>
              <a:sym typeface="Google Sans"/>
            </a:endParaRPr>
          </a:p>
          <a:p>
            <a:pPr marL="1219170" lvl="1" indent="-423323">
              <a:lnSpc>
                <a:spcPct val="100000"/>
              </a:lnSpc>
              <a:spcBef>
                <a:spcPts val="2400"/>
              </a:spcBef>
              <a:buClr>
                <a:srgbClr val="434343"/>
              </a:buClr>
              <a:buFont typeface="Google Sans"/>
              <a:buChar char="ー"/>
            </a:pPr>
            <a:r>
              <a:rPr lang="en-GB">
                <a:solidFill>
                  <a:srgbClr val="434343"/>
                </a:solidFill>
                <a:latin typeface="Google Sans"/>
                <a:ea typeface="Google Sans"/>
                <a:cs typeface="Google Sans"/>
                <a:sym typeface="Google Sans"/>
              </a:rPr>
              <a:t>built </a:t>
            </a:r>
            <a:r>
              <a:rPr lang="en-GB" b="1">
                <a:solidFill>
                  <a:srgbClr val="434343"/>
                </a:solidFill>
                <a:latin typeface="Google Sans"/>
                <a:ea typeface="Google Sans"/>
                <a:cs typeface="Google Sans"/>
                <a:sym typeface="Google Sans"/>
              </a:rPr>
              <a:t>dedicated Help Centers</a:t>
            </a:r>
            <a:r>
              <a:rPr lang="en-GB">
                <a:solidFill>
                  <a:srgbClr val="434343"/>
                </a:solidFill>
                <a:latin typeface="Google Sans"/>
                <a:ea typeface="Google Sans"/>
                <a:cs typeface="Google Sans"/>
                <a:sym typeface="Google Sans"/>
              </a:rPr>
              <a:t> like Play Console Help and YouTube Help, </a:t>
            </a:r>
            <a:endParaRPr>
              <a:solidFill>
                <a:srgbClr val="434343"/>
              </a:solidFill>
              <a:latin typeface="Google Sans"/>
              <a:ea typeface="Google Sans"/>
              <a:cs typeface="Google Sans"/>
              <a:sym typeface="Google Sans"/>
            </a:endParaRPr>
          </a:p>
          <a:p>
            <a:pPr marL="1219170" lvl="1" indent="-423323">
              <a:lnSpc>
                <a:spcPct val="100000"/>
              </a:lnSpc>
              <a:spcBef>
                <a:spcPts val="2400"/>
              </a:spcBef>
              <a:buClr>
                <a:srgbClr val="434343"/>
              </a:buClr>
              <a:buFont typeface="Google Sans"/>
              <a:buChar char="ー"/>
            </a:pPr>
            <a:r>
              <a:rPr lang="en-GB">
                <a:solidFill>
                  <a:srgbClr val="434343"/>
                </a:solidFill>
                <a:latin typeface="Google Sans"/>
                <a:ea typeface="Google Sans"/>
                <a:cs typeface="Google Sans"/>
                <a:sym typeface="Google Sans"/>
              </a:rPr>
              <a:t>published </a:t>
            </a:r>
            <a:r>
              <a:rPr lang="en-GB" b="1">
                <a:solidFill>
                  <a:srgbClr val="434343"/>
                </a:solidFill>
                <a:latin typeface="Google Sans"/>
                <a:ea typeface="Google Sans"/>
                <a:cs typeface="Google Sans"/>
                <a:sym typeface="Google Sans"/>
              </a:rPr>
              <a:t>webinars </a:t>
            </a:r>
            <a:r>
              <a:rPr lang="en-GB">
                <a:solidFill>
                  <a:srgbClr val="434343"/>
                </a:solidFill>
                <a:latin typeface="Google Sans"/>
                <a:ea typeface="Google Sans"/>
                <a:cs typeface="Google Sans"/>
                <a:sym typeface="Google Sans"/>
              </a:rPr>
              <a:t>and </a:t>
            </a:r>
            <a:r>
              <a:rPr lang="en-GB" b="1">
                <a:solidFill>
                  <a:srgbClr val="434343"/>
                </a:solidFill>
                <a:latin typeface="Google Sans"/>
                <a:ea typeface="Google Sans"/>
                <a:cs typeface="Google Sans"/>
                <a:sym typeface="Google Sans"/>
              </a:rPr>
              <a:t>tutorial videos</a:t>
            </a:r>
            <a:r>
              <a:rPr lang="en-GB">
                <a:solidFill>
                  <a:srgbClr val="434343"/>
                </a:solidFill>
                <a:latin typeface="Google Sans"/>
                <a:ea typeface="Google Sans"/>
                <a:cs typeface="Google Sans"/>
                <a:sym typeface="Google Sans"/>
              </a:rPr>
              <a:t> on YouTube, and </a:t>
            </a:r>
            <a:endParaRPr>
              <a:solidFill>
                <a:srgbClr val="434343"/>
              </a:solidFill>
              <a:latin typeface="Google Sans"/>
              <a:ea typeface="Google Sans"/>
              <a:cs typeface="Google Sans"/>
              <a:sym typeface="Google Sans"/>
            </a:endParaRPr>
          </a:p>
          <a:p>
            <a:pPr marL="1219170" lvl="1" indent="-423323">
              <a:lnSpc>
                <a:spcPct val="100000"/>
              </a:lnSpc>
              <a:spcBef>
                <a:spcPts val="2400"/>
              </a:spcBef>
              <a:buClr>
                <a:srgbClr val="434343"/>
              </a:buClr>
              <a:buFont typeface="Google Sans"/>
              <a:buChar char="ー"/>
            </a:pPr>
            <a:r>
              <a:rPr lang="en-GB">
                <a:solidFill>
                  <a:srgbClr val="434343"/>
                </a:solidFill>
                <a:latin typeface="Google Sans"/>
                <a:ea typeface="Google Sans"/>
                <a:cs typeface="Google Sans"/>
                <a:sym typeface="Google Sans"/>
              </a:rPr>
              <a:t>designed </a:t>
            </a:r>
            <a:r>
              <a:rPr lang="en-GB" b="1">
                <a:solidFill>
                  <a:srgbClr val="434343"/>
                </a:solidFill>
                <a:latin typeface="Google Sans"/>
                <a:ea typeface="Google Sans"/>
                <a:cs typeface="Google Sans"/>
                <a:sym typeface="Google Sans"/>
              </a:rPr>
              <a:t>courses </a:t>
            </a:r>
            <a:r>
              <a:rPr lang="en-GB">
                <a:solidFill>
                  <a:srgbClr val="434343"/>
                </a:solidFill>
                <a:latin typeface="Google Sans"/>
                <a:ea typeface="Google Sans"/>
                <a:cs typeface="Google Sans"/>
                <a:sym typeface="Google Sans"/>
              </a:rPr>
              <a:t>on the Google Play Academy to </a:t>
            </a:r>
            <a:r>
              <a:rPr lang="en-GB" b="1">
                <a:solidFill>
                  <a:srgbClr val="434343"/>
                </a:solidFill>
                <a:latin typeface="Google Sans"/>
                <a:ea typeface="Google Sans"/>
                <a:cs typeface="Google Sans"/>
                <a:sym typeface="Google Sans"/>
              </a:rPr>
              <a:t>teach business users how to access and use the data.</a:t>
            </a:r>
            <a:endParaRPr b="1">
              <a:solidFill>
                <a:srgbClr val="434343"/>
              </a:solidFill>
              <a:latin typeface="Google Sans"/>
              <a:ea typeface="Google Sans"/>
              <a:cs typeface="Google Sans"/>
              <a:sym typeface="Google Sans"/>
            </a:endParaRPr>
          </a:p>
          <a:p>
            <a:pPr marL="0" indent="0">
              <a:spcBef>
                <a:spcPts val="2400"/>
              </a:spcBef>
              <a:spcAft>
                <a:spcPts val="1600"/>
              </a:spcAft>
              <a:buNone/>
            </a:pPr>
            <a:endParaRPr sz="1867">
              <a:solidFill>
                <a:srgbClr val="434343"/>
              </a:solidFill>
            </a:endParaRPr>
          </a:p>
        </p:txBody>
      </p:sp>
      <p:sp>
        <p:nvSpPr>
          <p:cNvPr id="1350" name="Google Shape;1350;p124"/>
          <p:cNvSpPr txBox="1"/>
          <p:nvPr/>
        </p:nvSpPr>
        <p:spPr>
          <a:xfrm>
            <a:off x="256133" y="102967"/>
            <a:ext cx="9593200" cy="91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96" kern="0">
                <a:solidFill>
                  <a:srgbClr val="4285F4"/>
                </a:solidFill>
                <a:latin typeface="Google Sans"/>
                <a:ea typeface="Google Sans"/>
                <a:cs typeface="Google Sans"/>
                <a:sym typeface="Google Sans"/>
              </a:rPr>
              <a:t>Google has published a huge library of supporting resources</a:t>
            </a:r>
            <a:endParaRPr sz="2696" kern="0">
              <a:solidFill>
                <a:srgbClr val="4285F4"/>
              </a:solidFill>
              <a:latin typeface="Google Sans"/>
              <a:ea typeface="Google Sans"/>
              <a:cs typeface="Google Sans"/>
              <a:sym typeface="Google Sans"/>
            </a:endParaRPr>
          </a:p>
        </p:txBody>
      </p:sp>
      <p:sp>
        <p:nvSpPr>
          <p:cNvPr id="1351" name="Google Shape;1351;p124"/>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124"/>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103</a:t>
            </a:fld>
            <a:endParaRPr kern="0"/>
          </a:p>
        </p:txBody>
      </p:sp>
      <p:grpSp>
        <p:nvGrpSpPr>
          <p:cNvPr id="1353" name="Google Shape;1353;p124"/>
          <p:cNvGrpSpPr/>
          <p:nvPr/>
        </p:nvGrpSpPr>
        <p:grpSpPr>
          <a:xfrm>
            <a:off x="11040297" y="6581885"/>
            <a:ext cx="560655" cy="182680"/>
            <a:chOff x="0" y="0"/>
            <a:chExt cx="2077525" cy="676925"/>
          </a:xfrm>
        </p:grpSpPr>
        <p:sp>
          <p:nvSpPr>
            <p:cNvPr id="1354" name="Google Shape;1354;p124"/>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1355" name="Google Shape;1355;p124"/>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1356" name="Google Shape;1356;p124"/>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1357" name="Google Shape;1357;p124"/>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1358" name="Google Shape;1358;p124"/>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1359" name="Google Shape;1359;p124"/>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25"/>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125"/>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96" kern="0">
                <a:solidFill>
                  <a:srgbClr val="4285F4"/>
                </a:solidFill>
                <a:latin typeface="Google Sans"/>
                <a:ea typeface="Google Sans"/>
                <a:cs typeface="Google Sans"/>
                <a:sym typeface="Google Sans"/>
              </a:rPr>
              <a:t>Ongoing enhancements to the data we share </a:t>
            </a:r>
            <a:endParaRPr sz="2667" kern="0">
              <a:solidFill>
                <a:srgbClr val="4285F4"/>
              </a:solidFill>
              <a:latin typeface="Google Sans"/>
              <a:ea typeface="Google Sans"/>
              <a:cs typeface="Google Sans"/>
              <a:sym typeface="Google Sans"/>
            </a:endParaRPr>
          </a:p>
        </p:txBody>
      </p:sp>
      <p:sp>
        <p:nvSpPr>
          <p:cNvPr id="1366" name="Google Shape;1366;p125"/>
          <p:cNvSpPr/>
          <p:nvPr/>
        </p:nvSpPr>
        <p:spPr>
          <a:xfrm>
            <a:off x="6606433" y="1228800"/>
            <a:ext cx="5144400" cy="4400400"/>
          </a:xfrm>
          <a:prstGeom prst="roundRect">
            <a:avLst>
              <a:gd name="adj" fmla="val 5665"/>
            </a:avLst>
          </a:prstGeom>
          <a:solidFill>
            <a:srgbClr val="4285F4">
              <a:alpha val="7549"/>
            </a:srgbClr>
          </a:solidFill>
          <a:ln w="9525" cap="flat" cmpd="sng">
            <a:solidFill>
              <a:srgbClr val="F1F6F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100"/>
            </a:pPr>
            <a:r>
              <a:rPr lang="en-GB" sz="1600" b="1" kern="0">
                <a:solidFill>
                  <a:srgbClr val="4285F4"/>
                </a:solidFill>
                <a:latin typeface="Google Sans"/>
                <a:ea typeface="Google Sans"/>
                <a:cs typeface="Google Sans"/>
                <a:sym typeface="Google Sans"/>
              </a:rPr>
              <a:t>Google Ads</a:t>
            </a:r>
            <a:endParaRPr sz="1600" kern="0">
              <a:solidFill>
                <a:srgbClr val="4285F4"/>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a:buChar char="ー"/>
            </a:pPr>
            <a:r>
              <a:rPr lang="en-GB" sz="1600" kern="0">
                <a:solidFill>
                  <a:srgbClr val="434343"/>
                </a:solidFill>
                <a:latin typeface="Google Sans"/>
                <a:ea typeface="Google Sans"/>
                <a:cs typeface="Google Sans"/>
                <a:sym typeface="Google Sans"/>
              </a:rPr>
              <a:t>Google enhanced access to data for Google Ads publisher partners by enabling access to new reports called “Regional Data Access”</a:t>
            </a:r>
            <a:endParaRPr sz="1600" kern="0">
              <a:solidFill>
                <a:srgbClr val="434343"/>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a:buChar char="ー"/>
            </a:pPr>
            <a:r>
              <a:rPr lang="en-GB" sz="1600" kern="0">
                <a:solidFill>
                  <a:srgbClr val="434343"/>
                </a:solidFill>
                <a:latin typeface="Google Sans"/>
                <a:ea typeface="Google Sans"/>
                <a:cs typeface="Google Sans"/>
                <a:sym typeface="Google Sans"/>
              </a:rPr>
              <a:t>Google enhanced advertisers’ access to non-aggregated data by including it in DV360 Data Transfer Files</a:t>
            </a:r>
            <a:endParaRPr sz="1600" kern="0">
              <a:solidFill>
                <a:srgbClr val="434343"/>
              </a:solidFill>
              <a:latin typeface="Google Sans"/>
              <a:ea typeface="Google Sans"/>
              <a:cs typeface="Google Sans"/>
              <a:sym typeface="Google Sans"/>
            </a:endParaRPr>
          </a:p>
          <a:p>
            <a:pPr defTabSz="1219170">
              <a:spcBef>
                <a:spcPts val="1333"/>
              </a:spcBef>
              <a:buClr>
                <a:srgbClr val="000000"/>
              </a:buClr>
              <a:buSzPts val="1100"/>
            </a:pPr>
            <a:r>
              <a:rPr lang="en-GB" sz="1600" b="1" kern="0">
                <a:solidFill>
                  <a:srgbClr val="4285F4"/>
                </a:solidFill>
                <a:latin typeface="Google Sans"/>
                <a:ea typeface="Google Sans"/>
                <a:cs typeface="Google Sans"/>
                <a:sym typeface="Google Sans"/>
              </a:rPr>
              <a:t>Google Shopping</a:t>
            </a:r>
            <a:endParaRPr sz="1600" kern="0">
              <a:solidFill>
                <a:srgbClr val="4285F4"/>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a:buChar char="ー"/>
            </a:pPr>
            <a:r>
              <a:rPr lang="en-GB" sz="1600" kern="0">
                <a:solidFill>
                  <a:srgbClr val="434343"/>
                </a:solidFill>
                <a:latin typeface="Google Sans"/>
                <a:ea typeface="Google Sans"/>
                <a:cs typeface="Google Sans"/>
                <a:sym typeface="Google Sans"/>
              </a:rPr>
              <a:t>Google Merchant tools now provide additional API access to product listing data</a:t>
            </a:r>
            <a:endParaRPr sz="1600" kern="0">
              <a:solidFill>
                <a:srgbClr val="595959"/>
              </a:solidFill>
              <a:latin typeface="Google Sans"/>
              <a:ea typeface="Google Sans"/>
              <a:cs typeface="Google Sans"/>
              <a:sym typeface="Google Sans"/>
            </a:endParaRPr>
          </a:p>
        </p:txBody>
      </p:sp>
      <p:sp>
        <p:nvSpPr>
          <p:cNvPr id="1367" name="Google Shape;1367;p125"/>
          <p:cNvSpPr txBox="1"/>
          <p:nvPr/>
        </p:nvSpPr>
        <p:spPr>
          <a:xfrm>
            <a:off x="260768" y="1568833"/>
            <a:ext cx="6181200" cy="48960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GB" sz="1867" kern="0">
                <a:solidFill>
                  <a:srgbClr val="434343"/>
                </a:solidFill>
                <a:latin typeface="Google Sans"/>
                <a:ea typeface="Google Sans"/>
                <a:cs typeface="Google Sans"/>
                <a:sym typeface="Google Sans"/>
              </a:rPr>
              <a:t>We are always iterating and working to improve the data we share with business users: we release new data cuts, analytics, tools all the time. </a:t>
            </a:r>
            <a:endParaRPr sz="1867" kern="0">
              <a:solidFill>
                <a:srgbClr val="434343"/>
              </a:solidFill>
              <a:latin typeface="Google Sans"/>
              <a:ea typeface="Google Sans"/>
              <a:cs typeface="Google Sans"/>
              <a:sym typeface="Google Sans"/>
            </a:endParaRPr>
          </a:p>
          <a:p>
            <a:pPr defTabSz="1219170">
              <a:spcBef>
                <a:spcPts val="1333"/>
              </a:spcBef>
              <a:buClr>
                <a:srgbClr val="000000"/>
              </a:buClr>
              <a:buSzPts val="1100"/>
            </a:pPr>
            <a:r>
              <a:rPr lang="en-GB" sz="1867" kern="0">
                <a:solidFill>
                  <a:srgbClr val="434343"/>
                </a:solidFill>
                <a:latin typeface="Google Sans"/>
                <a:ea typeface="Google Sans"/>
                <a:cs typeface="Google Sans"/>
                <a:sym typeface="Google Sans"/>
              </a:rPr>
              <a:t>Business users’ feedback and actual usage of the tools we provide is a key guide in developing further releases. </a:t>
            </a:r>
            <a:endParaRPr sz="1867" kern="0">
              <a:solidFill>
                <a:srgbClr val="434343"/>
              </a:solidFill>
              <a:latin typeface="Google Sans"/>
              <a:ea typeface="Google Sans"/>
              <a:cs typeface="Google Sans"/>
              <a:sym typeface="Google Sans"/>
            </a:endParaRPr>
          </a:p>
          <a:p>
            <a:pPr defTabSz="1219170">
              <a:spcBef>
                <a:spcPts val="1333"/>
              </a:spcBef>
              <a:spcAft>
                <a:spcPts val="1333"/>
              </a:spcAft>
              <a:buClr>
                <a:srgbClr val="000000"/>
              </a:buClr>
              <a:buSzPts val="1100"/>
            </a:pPr>
            <a:r>
              <a:rPr lang="en-GB" sz="1867" kern="0">
                <a:solidFill>
                  <a:srgbClr val="434343"/>
                </a:solidFill>
                <a:latin typeface="Google Sans"/>
                <a:ea typeface="Google Sans"/>
                <a:cs typeface="Google Sans"/>
                <a:sym typeface="Google Sans"/>
              </a:rPr>
              <a:t>And to prepare for the DMA’s implementation, Google reviewed its data sharing practices and identified additional features that we have rolled-out to comply with the legislation.</a:t>
            </a:r>
            <a:endParaRPr sz="1867" kern="0">
              <a:solidFill>
                <a:srgbClr val="434343"/>
              </a:solidFill>
              <a:latin typeface="Google Sans"/>
              <a:ea typeface="Google Sans"/>
              <a:cs typeface="Google Sans"/>
              <a:sym typeface="Google Sans"/>
            </a:endParaRPr>
          </a:p>
        </p:txBody>
      </p:sp>
      <p:sp>
        <p:nvSpPr>
          <p:cNvPr id="1368" name="Google Shape;1368;p125"/>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104</a:t>
            </a:fld>
            <a:endParaRPr kern="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26"/>
          <p:cNvSpPr txBox="1">
            <a:spLocks noGrp="1"/>
          </p:cNvSpPr>
          <p:nvPr>
            <p:ph type="body" idx="4294967295"/>
          </p:nvPr>
        </p:nvSpPr>
        <p:spPr>
          <a:xfrm>
            <a:off x="280493" y="1711633"/>
            <a:ext cx="4986000" cy="4380400"/>
          </a:xfrm>
          <a:prstGeom prst="rect">
            <a:avLst/>
          </a:prstGeom>
        </p:spPr>
        <p:txBody>
          <a:bodyPr spcFirstLastPara="1" wrap="square" lIns="121900" tIns="121900" rIns="121900" bIns="121900" anchor="t" anchorCtr="0">
            <a:normAutofit/>
          </a:bodyPr>
          <a:lstStyle/>
          <a:p>
            <a:pPr marL="0" indent="0">
              <a:buNone/>
            </a:pPr>
            <a:r>
              <a:rPr lang="en-GB" sz="1867" b="1">
                <a:latin typeface="Google Sans"/>
                <a:ea typeface="Google Sans"/>
                <a:cs typeface="Google Sans"/>
                <a:sym typeface="Google Sans"/>
              </a:rPr>
              <a:t>Play.</a:t>
            </a:r>
            <a:r>
              <a:rPr lang="en-GB" sz="1867">
                <a:solidFill>
                  <a:schemeClr val="accent1"/>
                </a:solidFill>
                <a:latin typeface="Google Sans"/>
                <a:ea typeface="Google Sans"/>
                <a:cs typeface="Google Sans"/>
                <a:sym typeface="Google Sans"/>
              </a:rPr>
              <a:t> </a:t>
            </a:r>
            <a:r>
              <a:rPr lang="en-GB" sz="1867" u="sng">
                <a:solidFill>
                  <a:schemeClr val="accent1"/>
                </a:solidFill>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Play Console Help</a:t>
            </a:r>
            <a:endParaRPr sz="1867">
              <a:solidFill>
                <a:schemeClr val="accent1"/>
              </a:solidFill>
              <a:latin typeface="Google Sans"/>
              <a:ea typeface="Google Sans"/>
              <a:cs typeface="Google Sans"/>
              <a:sym typeface="Google Sans"/>
            </a:endParaRPr>
          </a:p>
          <a:p>
            <a:pPr marL="0" indent="0">
              <a:spcBef>
                <a:spcPts val="1600"/>
              </a:spcBef>
              <a:buNone/>
            </a:pPr>
            <a:r>
              <a:rPr lang="en-GB" sz="1867" b="1">
                <a:latin typeface="Google Sans"/>
                <a:ea typeface="Google Sans"/>
                <a:cs typeface="Google Sans"/>
                <a:sym typeface="Google Sans"/>
              </a:rPr>
              <a:t>Search.</a:t>
            </a:r>
            <a:r>
              <a:rPr lang="en-GB" sz="1867">
                <a:latin typeface="Google Sans"/>
                <a:ea typeface="Google Sans"/>
                <a:cs typeface="Google Sans"/>
                <a:sym typeface="Google Sans"/>
              </a:rPr>
              <a:t> </a:t>
            </a:r>
            <a:r>
              <a:rPr lang="en-GB" sz="1867" u="sng">
                <a:solidFill>
                  <a:schemeClr val="accent1"/>
                </a:solidFill>
                <a:latin typeface="Google Sans"/>
                <a:ea typeface="Google Sans"/>
                <a:cs typeface="Google Sans"/>
                <a:sym typeface="Google Sans"/>
                <a:hlinkClick r:id="rId4">
                  <a:extLst>
                    <a:ext uri="{A12FA001-AC4F-418D-AE19-62706E023703}">
                      <ahyp:hlinkClr xmlns:ahyp="http://schemas.microsoft.com/office/drawing/2018/hyperlinkcolor" val="tx"/>
                    </a:ext>
                  </a:extLst>
                </a:hlinkClick>
              </a:rPr>
              <a:t>Search Console Help</a:t>
            </a:r>
            <a:endParaRPr sz="1867">
              <a:solidFill>
                <a:schemeClr val="accent1"/>
              </a:solidFill>
              <a:latin typeface="Google Sans"/>
              <a:ea typeface="Google Sans"/>
              <a:cs typeface="Google Sans"/>
              <a:sym typeface="Google Sans"/>
            </a:endParaRPr>
          </a:p>
          <a:p>
            <a:pPr marL="0" indent="0">
              <a:spcBef>
                <a:spcPts val="1600"/>
              </a:spcBef>
              <a:buNone/>
            </a:pPr>
            <a:r>
              <a:rPr lang="en-GB" sz="1867" b="1">
                <a:latin typeface="Google Sans"/>
                <a:ea typeface="Google Sans"/>
                <a:cs typeface="Google Sans"/>
                <a:sym typeface="Google Sans"/>
              </a:rPr>
              <a:t>Shopping.</a:t>
            </a:r>
            <a:r>
              <a:rPr lang="en-GB" sz="1867">
                <a:latin typeface="Google Sans"/>
                <a:ea typeface="Google Sans"/>
                <a:cs typeface="Google Sans"/>
                <a:sym typeface="Google Sans"/>
              </a:rPr>
              <a:t> </a:t>
            </a:r>
            <a:r>
              <a:rPr lang="en-GB" sz="1867" u="sng">
                <a:solidFill>
                  <a:schemeClr val="accent1"/>
                </a:solidFill>
                <a:latin typeface="Google Sans"/>
                <a:ea typeface="Google Sans"/>
                <a:cs typeface="Google Sans"/>
                <a:sym typeface="Google Sans"/>
                <a:hlinkClick r:id="rId5">
                  <a:extLst>
                    <a:ext uri="{A12FA001-AC4F-418D-AE19-62706E023703}">
                      <ahyp:hlinkClr xmlns:ahyp="http://schemas.microsoft.com/office/drawing/2018/hyperlinkcolor" val="tx"/>
                    </a:ext>
                  </a:extLst>
                </a:hlinkClick>
              </a:rPr>
              <a:t>Google Merchant Center Help</a:t>
            </a:r>
            <a:endParaRPr sz="1867">
              <a:solidFill>
                <a:schemeClr val="accent1"/>
              </a:solidFill>
              <a:latin typeface="Google Sans"/>
              <a:ea typeface="Google Sans"/>
              <a:cs typeface="Google Sans"/>
              <a:sym typeface="Google Sans"/>
            </a:endParaRPr>
          </a:p>
          <a:p>
            <a:pPr marL="0" indent="0">
              <a:spcBef>
                <a:spcPts val="1600"/>
              </a:spcBef>
              <a:buNone/>
            </a:pPr>
            <a:r>
              <a:rPr lang="en-GB" sz="1867" b="1">
                <a:latin typeface="Google Sans"/>
                <a:ea typeface="Google Sans"/>
                <a:cs typeface="Google Sans"/>
                <a:sym typeface="Google Sans"/>
              </a:rPr>
              <a:t>Maps.</a:t>
            </a:r>
            <a:r>
              <a:rPr lang="en-GB" sz="1867">
                <a:latin typeface="Google Sans"/>
                <a:ea typeface="Google Sans"/>
                <a:cs typeface="Google Sans"/>
                <a:sym typeface="Google Sans"/>
              </a:rPr>
              <a:t> </a:t>
            </a:r>
            <a:r>
              <a:rPr lang="en-GB" sz="1867" u="sng">
                <a:solidFill>
                  <a:schemeClr val="accent1"/>
                </a:solidFill>
                <a:latin typeface="Google Sans"/>
                <a:ea typeface="Google Sans"/>
                <a:cs typeface="Google Sans"/>
                <a:sym typeface="Google Sans"/>
                <a:hlinkClick r:id="rId6">
                  <a:extLst>
                    <a:ext uri="{A12FA001-AC4F-418D-AE19-62706E023703}">
                      <ahyp:hlinkClr xmlns:ahyp="http://schemas.microsoft.com/office/drawing/2018/hyperlinkcolor" val="tx"/>
                    </a:ext>
                  </a:extLst>
                </a:hlinkClick>
              </a:rPr>
              <a:t>Google Maps Help</a:t>
            </a:r>
            <a:endParaRPr sz="1867">
              <a:solidFill>
                <a:schemeClr val="accent1"/>
              </a:solidFill>
              <a:latin typeface="Google Sans"/>
              <a:ea typeface="Google Sans"/>
              <a:cs typeface="Google Sans"/>
              <a:sym typeface="Google Sans"/>
            </a:endParaRPr>
          </a:p>
          <a:p>
            <a:pPr marL="0" indent="0">
              <a:spcBef>
                <a:spcPts val="1600"/>
              </a:spcBef>
              <a:buNone/>
            </a:pPr>
            <a:r>
              <a:rPr lang="en-GB" sz="1867" b="1">
                <a:latin typeface="Google Sans"/>
                <a:ea typeface="Google Sans"/>
                <a:cs typeface="Google Sans"/>
                <a:sym typeface="Google Sans"/>
              </a:rPr>
              <a:t>YouTube.</a:t>
            </a:r>
            <a:r>
              <a:rPr lang="en-GB" sz="1867">
                <a:latin typeface="Google Sans"/>
                <a:ea typeface="Google Sans"/>
                <a:cs typeface="Google Sans"/>
                <a:sym typeface="Google Sans"/>
              </a:rPr>
              <a:t> </a:t>
            </a:r>
            <a:r>
              <a:rPr lang="en-GB" sz="1867" u="sng">
                <a:solidFill>
                  <a:schemeClr val="accent1"/>
                </a:solidFill>
                <a:latin typeface="Google Sans"/>
                <a:ea typeface="Google Sans"/>
                <a:cs typeface="Google Sans"/>
                <a:sym typeface="Google Sans"/>
                <a:hlinkClick r:id="rId7">
                  <a:extLst>
                    <a:ext uri="{A12FA001-AC4F-418D-AE19-62706E023703}">
                      <ahyp:hlinkClr xmlns:ahyp="http://schemas.microsoft.com/office/drawing/2018/hyperlinkcolor" val="tx"/>
                    </a:ext>
                  </a:extLst>
                </a:hlinkClick>
              </a:rPr>
              <a:t>YouTube Help</a:t>
            </a:r>
            <a:endParaRPr sz="1867">
              <a:solidFill>
                <a:schemeClr val="accent1"/>
              </a:solidFill>
              <a:latin typeface="Google Sans"/>
              <a:ea typeface="Google Sans"/>
              <a:cs typeface="Google Sans"/>
              <a:sym typeface="Google Sans"/>
            </a:endParaRPr>
          </a:p>
          <a:p>
            <a:pPr marL="0" indent="0">
              <a:spcBef>
                <a:spcPts val="1600"/>
              </a:spcBef>
              <a:spcAft>
                <a:spcPts val="1600"/>
              </a:spcAft>
              <a:buNone/>
            </a:pPr>
            <a:r>
              <a:rPr lang="en-GB" sz="1867" b="1">
                <a:latin typeface="Google Sans"/>
                <a:ea typeface="Google Sans"/>
                <a:cs typeface="Google Sans"/>
                <a:sym typeface="Google Sans"/>
              </a:rPr>
              <a:t>Ads.</a:t>
            </a:r>
            <a:r>
              <a:rPr lang="en-GB" sz="1867">
                <a:solidFill>
                  <a:schemeClr val="accent1"/>
                </a:solidFill>
                <a:latin typeface="Google Sans"/>
                <a:ea typeface="Google Sans"/>
                <a:cs typeface="Google Sans"/>
                <a:sym typeface="Google Sans"/>
              </a:rPr>
              <a:t> </a:t>
            </a:r>
            <a:r>
              <a:rPr lang="en-GB" sz="1867" u="sng">
                <a:solidFill>
                  <a:schemeClr val="accent1"/>
                </a:solidFill>
                <a:latin typeface="Google Sans"/>
                <a:ea typeface="Google Sans"/>
                <a:cs typeface="Google Sans"/>
                <a:sym typeface="Google Sans"/>
                <a:hlinkClick r:id="rId8">
                  <a:extLst>
                    <a:ext uri="{A12FA001-AC4F-418D-AE19-62706E023703}">
                      <ahyp:hlinkClr xmlns:ahyp="http://schemas.microsoft.com/office/drawing/2018/hyperlinkcolor" val="tx"/>
                    </a:ext>
                  </a:extLst>
                </a:hlinkClick>
              </a:rPr>
              <a:t>Ads Help</a:t>
            </a:r>
            <a:endParaRPr sz="1867">
              <a:solidFill>
                <a:schemeClr val="accent1"/>
              </a:solidFill>
              <a:latin typeface="Google Sans"/>
              <a:ea typeface="Google Sans"/>
              <a:cs typeface="Google Sans"/>
              <a:sym typeface="Google Sans"/>
            </a:endParaRPr>
          </a:p>
        </p:txBody>
      </p:sp>
      <p:pic>
        <p:nvPicPr>
          <p:cNvPr id="1374" name="Google Shape;1374;p126"/>
          <p:cNvPicPr preferRelativeResize="0"/>
          <p:nvPr/>
        </p:nvPicPr>
        <p:blipFill>
          <a:blip r:embed="rId9">
            <a:alphaModFix/>
          </a:blip>
          <a:stretch>
            <a:fillRect/>
          </a:stretch>
        </p:blipFill>
        <p:spPr>
          <a:xfrm>
            <a:off x="9064367" y="152833"/>
            <a:ext cx="3063600" cy="6705200"/>
          </a:xfrm>
          <a:prstGeom prst="roundRect">
            <a:avLst>
              <a:gd name="adj" fmla="val 5437"/>
            </a:avLst>
          </a:prstGeom>
          <a:noFill/>
          <a:ln w="9525" cap="flat" cmpd="sng">
            <a:solidFill>
              <a:srgbClr val="CCCCCC"/>
            </a:solidFill>
            <a:prstDash val="solid"/>
            <a:round/>
            <a:headEnd type="none" w="sm" len="sm"/>
            <a:tailEnd type="none" w="sm" len="sm"/>
          </a:ln>
        </p:spPr>
      </p:pic>
      <p:pic>
        <p:nvPicPr>
          <p:cNvPr id="1375" name="Google Shape;1375;p126"/>
          <p:cNvPicPr preferRelativeResize="0"/>
          <p:nvPr/>
        </p:nvPicPr>
        <p:blipFill>
          <a:blip r:embed="rId10">
            <a:alphaModFix/>
          </a:blip>
          <a:stretch>
            <a:fillRect/>
          </a:stretch>
        </p:blipFill>
        <p:spPr>
          <a:xfrm>
            <a:off x="5467367" y="152833"/>
            <a:ext cx="3498400" cy="6552400"/>
          </a:xfrm>
          <a:prstGeom prst="roundRect">
            <a:avLst>
              <a:gd name="adj" fmla="val 6538"/>
            </a:avLst>
          </a:prstGeom>
          <a:noFill/>
          <a:ln w="9525" cap="flat" cmpd="sng">
            <a:solidFill>
              <a:srgbClr val="CCCCCC"/>
            </a:solidFill>
            <a:prstDash val="solid"/>
            <a:round/>
            <a:headEnd type="none" w="sm" len="sm"/>
            <a:tailEnd type="none" w="sm" len="sm"/>
          </a:ln>
        </p:spPr>
      </p:pic>
      <p:sp>
        <p:nvSpPr>
          <p:cNvPr id="1376" name="Google Shape;1376;p126"/>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126"/>
          <p:cNvSpPr txBox="1"/>
          <p:nvPr/>
        </p:nvSpPr>
        <p:spPr>
          <a:xfrm>
            <a:off x="256133" y="102967"/>
            <a:ext cx="52696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96" kern="0">
                <a:solidFill>
                  <a:srgbClr val="4285F4"/>
                </a:solidFill>
                <a:latin typeface="Google Sans"/>
                <a:ea typeface="Google Sans"/>
                <a:cs typeface="Google Sans"/>
                <a:sym typeface="Google Sans"/>
              </a:rPr>
              <a:t>Further information can be found on Google’s Help Centers</a:t>
            </a:r>
            <a:endParaRPr sz="3733" kern="0">
              <a:solidFill>
                <a:srgbClr val="4285F4"/>
              </a:solidFill>
              <a:latin typeface="Arial"/>
              <a:cs typeface="Arial"/>
              <a:sym typeface="Arial"/>
            </a:endParaRPr>
          </a:p>
          <a:p>
            <a:pPr defTabSz="1219170">
              <a:buClr>
                <a:srgbClr val="000000"/>
              </a:buClr>
            </a:pPr>
            <a:endParaRPr sz="2696" kern="0">
              <a:solidFill>
                <a:srgbClr val="4285F4"/>
              </a:solidFill>
              <a:latin typeface="Google Sans"/>
              <a:ea typeface="Google Sans"/>
              <a:cs typeface="Google Sans"/>
              <a:sym typeface="Google Sans"/>
            </a:endParaRPr>
          </a:p>
        </p:txBody>
      </p:sp>
      <p:sp>
        <p:nvSpPr>
          <p:cNvPr id="1378" name="Google Shape;1378;p126"/>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105</a:t>
            </a:fld>
            <a:endParaRPr kern="0"/>
          </a:p>
        </p:txBody>
      </p:sp>
      <p:grpSp>
        <p:nvGrpSpPr>
          <p:cNvPr id="1379" name="Google Shape;1379;p126"/>
          <p:cNvGrpSpPr/>
          <p:nvPr/>
        </p:nvGrpSpPr>
        <p:grpSpPr>
          <a:xfrm>
            <a:off x="11035277" y="6577333"/>
            <a:ext cx="560655" cy="182680"/>
            <a:chOff x="0" y="0"/>
            <a:chExt cx="2077525" cy="676925"/>
          </a:xfrm>
        </p:grpSpPr>
        <p:sp>
          <p:nvSpPr>
            <p:cNvPr id="1380" name="Google Shape;1380;p126"/>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1381" name="Google Shape;1381;p126"/>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1382" name="Google Shape;1382;p126"/>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1383" name="Google Shape;1383;p126"/>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1384" name="Google Shape;1384;p126"/>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1385" name="Google Shape;1385;p126"/>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4285F4"/>
        </a:solidFill>
        <a:effectLst/>
      </p:bgPr>
    </p:bg>
    <p:spTree>
      <p:nvGrpSpPr>
        <p:cNvPr id="1" name="Shape 1389"/>
        <p:cNvGrpSpPr/>
        <p:nvPr/>
      </p:nvGrpSpPr>
      <p:grpSpPr>
        <a:xfrm>
          <a:off x="0" y="0"/>
          <a:ext cx="0" cy="0"/>
          <a:chOff x="0" y="0"/>
          <a:chExt cx="0" cy="0"/>
        </a:xfrm>
      </p:grpSpPr>
      <p:sp>
        <p:nvSpPr>
          <p:cNvPr id="1390" name="Google Shape;1390;p127"/>
          <p:cNvSpPr txBox="1">
            <a:spLocks noGrp="1"/>
          </p:cNvSpPr>
          <p:nvPr>
            <p:ph type="title" idx="4294967295"/>
          </p:nvPr>
        </p:nvSpPr>
        <p:spPr>
          <a:xfrm>
            <a:off x="620800" y="1117767"/>
            <a:ext cx="10950400" cy="1085810"/>
          </a:xfrm>
          <a:prstGeom prst="rect">
            <a:avLst/>
          </a:prstGeom>
        </p:spPr>
        <p:txBody>
          <a:bodyPr spcFirstLastPara="1" wrap="square" lIns="0" tIns="0" rIns="0" bIns="0" anchor="t" anchorCtr="0">
            <a:spAutoFit/>
          </a:bodyPr>
          <a:lstStyle/>
          <a:p>
            <a:pPr>
              <a:lnSpc>
                <a:spcPct val="80000"/>
              </a:lnSpc>
              <a:spcBef>
                <a:spcPts val="1333"/>
              </a:spcBef>
            </a:pPr>
            <a:r>
              <a:rPr lang="en-GB" sz="7466">
                <a:solidFill>
                  <a:srgbClr val="FFFFFF"/>
                </a:solidFill>
                <a:latin typeface="Google Sans"/>
                <a:ea typeface="Google Sans"/>
                <a:cs typeface="Google Sans"/>
                <a:sym typeface="Google Sans"/>
              </a:rPr>
              <a:t>Thank you! </a:t>
            </a:r>
            <a:endParaRPr sz="7466">
              <a:solidFill>
                <a:srgbClr val="FFFFFF"/>
              </a:solidFill>
              <a:latin typeface="Google Sans"/>
              <a:ea typeface="Google Sans"/>
              <a:cs typeface="Google Sans"/>
              <a:sym typeface="Google Sans"/>
            </a:endParaRPr>
          </a:p>
        </p:txBody>
      </p:sp>
      <p:sp>
        <p:nvSpPr>
          <p:cNvPr id="1391" name="Google Shape;1391;p127"/>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106</a:t>
            </a:fld>
            <a:endParaRPr kern="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B8A901C1-307A-A6B4-0FD7-3109033E245F}"/>
              </a:ext>
            </a:extLst>
          </p:cNvPr>
          <p:cNvSpPr>
            <a:spLocks noGrp="1"/>
          </p:cNvSpPr>
          <p:nvPr>
            <p:ph type="title"/>
          </p:nvPr>
        </p:nvSpPr>
        <p:spPr>
          <a:xfrm>
            <a:off x="464049" y="324899"/>
            <a:ext cx="10515600" cy="1325563"/>
          </a:xfrm>
        </p:spPr>
        <p:txBody>
          <a:bodyPr/>
          <a:lstStyle/>
          <a:p>
            <a:r>
              <a:rPr lang="en-IE" b="1" dirty="0">
                <a:solidFill>
                  <a:schemeClr val="bg1"/>
                </a:solidFill>
                <a:latin typeface="+mn-lt"/>
              </a:rPr>
              <a:t>Regulatory landscape - Platforms</a:t>
            </a:r>
          </a:p>
        </p:txBody>
      </p:sp>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2038A5"/>
                </a:solidFill>
                <a:latin typeface="+mn-lt"/>
              </a:rPr>
              <a:t>Rules </a:t>
            </a:r>
            <a:r>
              <a:rPr lang="de-DE" b="1" dirty="0" err="1">
                <a:solidFill>
                  <a:srgbClr val="2038A5"/>
                </a:solidFill>
                <a:latin typeface="+mn-lt"/>
              </a:rPr>
              <a:t>of</a:t>
            </a:r>
            <a:r>
              <a:rPr lang="de-DE" b="1" dirty="0">
                <a:solidFill>
                  <a:srgbClr val="2038A5"/>
                </a:solidFill>
                <a:latin typeface="+mn-lt"/>
              </a:rPr>
              <a:t> </a:t>
            </a:r>
            <a:r>
              <a:rPr lang="de-DE" b="1" dirty="0" err="1">
                <a:solidFill>
                  <a:srgbClr val="2038A5"/>
                </a:solidFill>
                <a:latin typeface="+mn-lt"/>
              </a:rPr>
              <a:t>engagement</a:t>
            </a:r>
            <a:endParaRPr lang="en-IE" b="1" dirty="0">
              <a:solidFill>
                <a:srgbClr val="2038A5"/>
              </a:solidFill>
              <a:latin typeface="+mn-lt"/>
            </a:endParaRPr>
          </a:p>
        </p:txBody>
      </p:sp>
      <p:sp>
        <p:nvSpPr>
          <p:cNvPr id="2" name="Content Placeholder 3">
            <a:extLst>
              <a:ext uri="{FF2B5EF4-FFF2-40B4-BE49-F238E27FC236}">
                <a16:creationId xmlns:a16="http://schemas.microsoft.com/office/drawing/2014/main" id="{02207335-052A-37C9-BF27-EBE6BE525528}"/>
              </a:ext>
            </a:extLst>
          </p:cNvPr>
          <p:cNvSpPr>
            <a:spLocks noGrp="1"/>
          </p:cNvSpPr>
          <p:nvPr>
            <p:ph idx="1"/>
          </p:nvPr>
        </p:nvSpPr>
        <p:spPr>
          <a:xfrm>
            <a:off x="592095" y="1377935"/>
            <a:ext cx="11362012" cy="3383640"/>
          </a:xfrm>
        </p:spPr>
        <p:txBody>
          <a:bodyPr/>
          <a:lstStyle/>
          <a:p>
            <a:pPr marL="446088" indent="-446088">
              <a:spcAft>
                <a:spcPts val="1200"/>
              </a:spcAft>
            </a:pPr>
            <a:r>
              <a:rPr lang="fr-BE" i="0" dirty="0"/>
              <a:t>Always state </a:t>
            </a:r>
            <a:r>
              <a:rPr lang="fr-BE" i="0" dirty="0" err="1"/>
              <a:t>your</a:t>
            </a:r>
            <a:r>
              <a:rPr lang="fr-BE" i="0" dirty="0"/>
              <a:t> </a:t>
            </a:r>
            <a:r>
              <a:rPr lang="fr-BE" b="1" i="0" dirty="0" err="1"/>
              <a:t>name</a:t>
            </a:r>
            <a:r>
              <a:rPr lang="fr-BE" b="1" i="0" dirty="0"/>
              <a:t> and organisation </a:t>
            </a:r>
            <a:r>
              <a:rPr lang="fr-BE" i="0" dirty="0"/>
              <a:t>(in room and via </a:t>
            </a:r>
            <a:r>
              <a:rPr lang="fr-BE" i="0" dirty="0" err="1"/>
              <a:t>slido</a:t>
            </a:r>
            <a:r>
              <a:rPr lang="fr-BE" i="0" dirty="0"/>
              <a:t>)</a:t>
            </a:r>
          </a:p>
          <a:p>
            <a:pPr marL="446088" indent="-446088"/>
            <a:r>
              <a:rPr lang="fr-BE" dirty="0"/>
              <a:t>Questions and </a:t>
            </a:r>
            <a:r>
              <a:rPr lang="fr-BE" dirty="0" err="1"/>
              <a:t>comments</a:t>
            </a:r>
            <a:r>
              <a:rPr lang="fr-BE" dirty="0"/>
              <a:t> </a:t>
            </a:r>
            <a:r>
              <a:rPr lang="fr-BE" dirty="0" err="1"/>
              <a:t>should</a:t>
            </a:r>
            <a:r>
              <a:rPr lang="fr-BE" dirty="0"/>
              <a:t> </a:t>
            </a:r>
            <a:r>
              <a:rPr lang="fr-BE" dirty="0" err="1"/>
              <a:t>be</a:t>
            </a:r>
            <a:r>
              <a:rPr lang="fr-BE" dirty="0"/>
              <a:t> </a:t>
            </a:r>
          </a:p>
          <a:p>
            <a:pPr marL="1349375" indent="-635000">
              <a:buFont typeface="Wingdings" panose="05000000000000000000" pitchFamily="2" charset="2"/>
              <a:buChar char="Ø"/>
            </a:pPr>
            <a:r>
              <a:rPr lang="fr-BE" b="1" dirty="0" err="1"/>
              <a:t>clear</a:t>
            </a:r>
            <a:r>
              <a:rPr lang="fr-BE" b="1" dirty="0"/>
              <a:t> and short</a:t>
            </a:r>
            <a:r>
              <a:rPr lang="fr-BE" dirty="0"/>
              <a:t> = </a:t>
            </a:r>
            <a:r>
              <a:rPr lang="fr-BE" b="1" dirty="0"/>
              <a:t>2 min max,</a:t>
            </a:r>
          </a:p>
          <a:p>
            <a:pPr marL="1349375" indent="-635000">
              <a:buFont typeface="Wingdings" panose="05000000000000000000" pitchFamily="2" charset="2"/>
              <a:buChar char="Ø"/>
            </a:pPr>
            <a:r>
              <a:rPr lang="fr-BE" b="1" dirty="0"/>
              <a:t>relevant and on-topic of the </a:t>
            </a:r>
            <a:r>
              <a:rPr lang="fr-BE" b="1" dirty="0" err="1"/>
              <a:t>specific</a:t>
            </a:r>
            <a:r>
              <a:rPr lang="fr-BE" b="1" dirty="0"/>
              <a:t> DMA obligation, </a:t>
            </a:r>
          </a:p>
          <a:p>
            <a:pPr marL="1349375" indent="-635000">
              <a:spcAft>
                <a:spcPts val="1200"/>
              </a:spcAft>
              <a:buFont typeface="Wingdings" panose="05000000000000000000" pitchFamily="2" charset="2"/>
              <a:buChar char="Ø"/>
            </a:pPr>
            <a:r>
              <a:rPr lang="fr-BE" b="1" dirty="0"/>
              <a:t>constructive.</a:t>
            </a:r>
          </a:p>
          <a:p>
            <a:pPr marL="446088" indent="-446088"/>
            <a:r>
              <a:rPr lang="fr-BE" b="1" dirty="0"/>
              <a:t>One question or comment </a:t>
            </a:r>
            <a:r>
              <a:rPr lang="fr-BE" dirty="0"/>
              <a:t>per intervention</a:t>
            </a:r>
          </a:p>
        </p:txBody>
      </p:sp>
      <p:pic>
        <p:nvPicPr>
          <p:cNvPr id="1026" name="Picture 2" descr="Brandfetch | Slido Logos &amp; Brand Assets">
            <a:extLst>
              <a:ext uri="{FF2B5EF4-FFF2-40B4-BE49-F238E27FC236}">
                <a16:creationId xmlns:a16="http://schemas.microsoft.com/office/drawing/2014/main" id="{5A8368F4-83EE-E517-36E1-87E7A2F8B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632" y="5325878"/>
            <a:ext cx="1682754" cy="5637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DBEA2CE4-AD0E-D966-2137-975D2527D1E6}"/>
              </a:ext>
            </a:extLst>
          </p:cNvPr>
          <p:cNvSpPr txBox="1">
            <a:spLocks/>
          </p:cNvSpPr>
          <p:nvPr/>
        </p:nvSpPr>
        <p:spPr>
          <a:xfrm>
            <a:off x="2844641" y="4914071"/>
            <a:ext cx="9109466" cy="1129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fr-BE" b="1" dirty="0"/>
              <a:t>Online questions and </a:t>
            </a:r>
            <a:r>
              <a:rPr lang="fr-BE" b="1" dirty="0" err="1"/>
              <a:t>comments</a:t>
            </a:r>
            <a:r>
              <a:rPr lang="fr-BE" b="1" dirty="0"/>
              <a:t> </a:t>
            </a:r>
            <a:r>
              <a:rPr lang="fr-BE" dirty="0"/>
              <a:t>via: </a:t>
            </a:r>
            <a:r>
              <a:rPr lang="fr-BE" dirty="0">
                <a:hlinkClick r:id="rId4"/>
              </a:rPr>
              <a:t>https://app.sli.do/event/dC4mpnSDsJKepsfEQx91B6</a:t>
            </a:r>
            <a:endParaRPr lang="fr-BE" dirty="0"/>
          </a:p>
          <a:p>
            <a:pPr marL="0" indent="0">
              <a:lnSpc>
                <a:spcPct val="110000"/>
              </a:lnSpc>
              <a:spcBef>
                <a:spcPts val="0"/>
              </a:spcBef>
              <a:buNone/>
            </a:pPr>
            <a:r>
              <a:rPr lang="fr-BE" dirty="0"/>
              <a:t>slido.com - </a:t>
            </a:r>
            <a:r>
              <a:rPr lang="en-US" dirty="0">
                <a:effectLst/>
                <a:ea typeface="Calibri" panose="020F0502020204030204" pitchFamily="34" charset="0"/>
              </a:rPr>
              <a:t># </a:t>
            </a:r>
            <a:r>
              <a:rPr lang="en-US" b="1" dirty="0">
                <a:effectLst/>
                <a:ea typeface="Calibri" panose="020F0502020204030204" pitchFamily="34" charset="0"/>
              </a:rPr>
              <a:t>3029563</a:t>
            </a:r>
            <a:endParaRPr lang="fr-BE" dirty="0"/>
          </a:p>
        </p:txBody>
      </p:sp>
    </p:spTree>
    <p:extLst>
      <p:ext uri="{BB962C8B-B14F-4D97-AF65-F5344CB8AC3E}">
        <p14:creationId xmlns:p14="http://schemas.microsoft.com/office/powerpoint/2010/main" val="20973864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3EFA-4175-E1A7-C1FD-858FFEEF1E4C}"/>
              </a:ext>
            </a:extLst>
          </p:cNvPr>
          <p:cNvSpPr>
            <a:spLocks noGrp="1"/>
          </p:cNvSpPr>
          <p:nvPr>
            <p:ph type="ctrTitle"/>
          </p:nvPr>
        </p:nvSpPr>
        <p:spPr>
          <a:xfrm>
            <a:off x="1524000" y="2235200"/>
            <a:ext cx="9144000" cy="2387600"/>
          </a:xfrm>
        </p:spPr>
        <p:txBody>
          <a:bodyPr>
            <a:normAutofit fontScale="90000"/>
          </a:bodyPr>
          <a:lstStyle/>
          <a:p>
            <a:pPr>
              <a:lnSpc>
                <a:spcPct val="150000"/>
              </a:lnSpc>
              <a:spcAft>
                <a:spcPts val="2400"/>
              </a:spcAft>
            </a:pPr>
            <a:r>
              <a:rPr lang="en-IE" dirty="0"/>
              <a:t>Thank you</a:t>
            </a:r>
            <a:br>
              <a:rPr lang="en-IE" dirty="0"/>
            </a:br>
            <a:endParaRPr lang="en-IE" dirty="0"/>
          </a:p>
        </p:txBody>
      </p:sp>
    </p:spTree>
    <p:extLst>
      <p:ext uri="{BB962C8B-B14F-4D97-AF65-F5344CB8AC3E}">
        <p14:creationId xmlns:p14="http://schemas.microsoft.com/office/powerpoint/2010/main" val="94362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7"/>
          <p:cNvSpPr/>
          <p:nvPr/>
        </p:nvSpPr>
        <p:spPr>
          <a:xfrm>
            <a:off x="4750857" y="2559933"/>
            <a:ext cx="1816000" cy="1063200"/>
          </a:xfrm>
          <a:prstGeom prst="rect">
            <a:avLst/>
          </a:prstGeom>
          <a:noFill/>
          <a:ln>
            <a:noFill/>
          </a:ln>
        </p:spPr>
        <p:txBody>
          <a:bodyPr spcFirstLastPara="1" wrap="square" lIns="0" tIns="121900" rIns="121900" bIns="121900" anchor="t" anchorCtr="0">
            <a:noAutofit/>
          </a:bodyPr>
          <a:lstStyle/>
          <a:p>
            <a:pPr defTabSz="1219170">
              <a:buClr>
                <a:srgbClr val="000000"/>
              </a:buClr>
            </a:pPr>
            <a:r>
              <a:rPr lang="en-GB" sz="2667" kern="0">
                <a:solidFill>
                  <a:srgbClr val="519BF7"/>
                </a:solidFill>
                <a:latin typeface="Google Sans"/>
                <a:ea typeface="Google Sans"/>
                <a:cs typeface="Google Sans"/>
                <a:sym typeface="Google Sans"/>
              </a:rPr>
              <a:t>03</a:t>
            </a:r>
            <a:endParaRPr sz="1867" kern="0">
              <a:solidFill>
                <a:srgbClr val="519BF7"/>
              </a:solidFill>
              <a:latin typeface="Google Sans"/>
              <a:ea typeface="Google Sans"/>
              <a:cs typeface="Google Sans"/>
              <a:sym typeface="Google Sans"/>
            </a:endParaRPr>
          </a:p>
          <a:p>
            <a:pPr defTabSz="1219170">
              <a:spcBef>
                <a:spcPts val="800"/>
              </a:spcBef>
              <a:buClr>
                <a:srgbClr val="000000"/>
              </a:buClr>
            </a:pPr>
            <a:r>
              <a:rPr lang="en-GB" sz="1867" kern="0">
                <a:solidFill>
                  <a:srgbClr val="434343"/>
                </a:solidFill>
                <a:latin typeface="Google Sans SemiBold"/>
                <a:ea typeface="Google Sans SemiBold"/>
                <a:cs typeface="Google Sans SemiBold"/>
                <a:sym typeface="Google Sans SemiBold"/>
              </a:rPr>
              <a:t>Neutral Design  </a:t>
            </a:r>
            <a:endParaRPr sz="1867" kern="0">
              <a:solidFill>
                <a:srgbClr val="434343"/>
              </a:solidFill>
              <a:latin typeface="Google Sans SemiBold"/>
              <a:ea typeface="Google Sans SemiBold"/>
              <a:cs typeface="Google Sans SemiBold"/>
              <a:sym typeface="Google Sans SemiBold"/>
            </a:endParaRPr>
          </a:p>
        </p:txBody>
      </p:sp>
      <p:sp>
        <p:nvSpPr>
          <p:cNvPr id="240" name="Google Shape;240;p47"/>
          <p:cNvSpPr/>
          <p:nvPr/>
        </p:nvSpPr>
        <p:spPr>
          <a:xfrm>
            <a:off x="7003464" y="2559933"/>
            <a:ext cx="2410800" cy="1063200"/>
          </a:xfrm>
          <a:prstGeom prst="rect">
            <a:avLst/>
          </a:prstGeom>
          <a:noFill/>
          <a:ln>
            <a:noFill/>
          </a:ln>
        </p:spPr>
        <p:txBody>
          <a:bodyPr spcFirstLastPara="1" wrap="square" lIns="0" tIns="121900" rIns="121900" bIns="121900" anchor="t" anchorCtr="0">
            <a:noAutofit/>
          </a:bodyPr>
          <a:lstStyle/>
          <a:p>
            <a:pPr defTabSz="1219170">
              <a:buClr>
                <a:srgbClr val="000000"/>
              </a:buClr>
            </a:pPr>
            <a:r>
              <a:rPr lang="en-GB" sz="2667" kern="0">
                <a:solidFill>
                  <a:srgbClr val="519BF7"/>
                </a:solidFill>
                <a:latin typeface="Google Sans"/>
                <a:ea typeface="Google Sans"/>
                <a:cs typeface="Google Sans"/>
                <a:sym typeface="Google Sans"/>
              </a:rPr>
              <a:t>04</a:t>
            </a:r>
            <a:endParaRPr sz="1867" kern="0">
              <a:solidFill>
                <a:srgbClr val="519BF7"/>
              </a:solidFill>
              <a:latin typeface="Google Sans"/>
              <a:ea typeface="Google Sans"/>
              <a:cs typeface="Google Sans"/>
              <a:sym typeface="Google Sans"/>
            </a:endParaRPr>
          </a:p>
          <a:p>
            <a:pPr defTabSz="1219170">
              <a:spcBef>
                <a:spcPts val="800"/>
              </a:spcBef>
              <a:buClr>
                <a:srgbClr val="000000"/>
              </a:buClr>
            </a:pPr>
            <a:r>
              <a:rPr lang="en-GB" sz="1867" kern="0">
                <a:solidFill>
                  <a:srgbClr val="434343"/>
                </a:solidFill>
                <a:latin typeface="Google Sans SemiBold"/>
                <a:ea typeface="Google Sans SemiBold"/>
                <a:cs typeface="Google Sans SemiBold"/>
                <a:sym typeface="Google Sans SemiBold"/>
              </a:rPr>
              <a:t>Optimal Experience</a:t>
            </a:r>
            <a:endParaRPr sz="1867" kern="0">
              <a:solidFill>
                <a:srgbClr val="434343"/>
              </a:solidFill>
              <a:latin typeface="Google Sans SemiBold"/>
              <a:ea typeface="Google Sans SemiBold"/>
              <a:cs typeface="Google Sans SemiBold"/>
              <a:sym typeface="Google Sans SemiBold"/>
            </a:endParaRPr>
          </a:p>
        </p:txBody>
      </p:sp>
      <p:sp>
        <p:nvSpPr>
          <p:cNvPr id="241" name="Google Shape;241;p47"/>
          <p:cNvSpPr/>
          <p:nvPr/>
        </p:nvSpPr>
        <p:spPr>
          <a:xfrm>
            <a:off x="620800" y="2559933"/>
            <a:ext cx="1609600" cy="1063200"/>
          </a:xfrm>
          <a:prstGeom prst="rect">
            <a:avLst/>
          </a:prstGeom>
          <a:noFill/>
          <a:ln>
            <a:noFill/>
          </a:ln>
        </p:spPr>
        <p:txBody>
          <a:bodyPr spcFirstLastPara="1" wrap="square" lIns="0" tIns="121900" rIns="121900" bIns="121900" anchor="t" anchorCtr="0">
            <a:noAutofit/>
          </a:bodyPr>
          <a:lstStyle/>
          <a:p>
            <a:pPr defTabSz="1219170">
              <a:buClr>
                <a:srgbClr val="000000"/>
              </a:buClr>
            </a:pPr>
            <a:r>
              <a:rPr lang="en-GB" sz="2667" kern="0">
                <a:solidFill>
                  <a:srgbClr val="519BF7"/>
                </a:solidFill>
                <a:latin typeface="Google Sans"/>
                <a:ea typeface="Google Sans"/>
                <a:cs typeface="Google Sans"/>
                <a:sym typeface="Google Sans"/>
              </a:rPr>
              <a:t>01</a:t>
            </a:r>
            <a:endParaRPr sz="2400" kern="0">
              <a:solidFill>
                <a:srgbClr val="519BF7"/>
              </a:solidFill>
              <a:latin typeface="Google Sans"/>
              <a:ea typeface="Google Sans"/>
              <a:cs typeface="Google Sans"/>
              <a:sym typeface="Google Sans"/>
            </a:endParaRPr>
          </a:p>
          <a:p>
            <a:pPr defTabSz="1219170">
              <a:spcBef>
                <a:spcPts val="800"/>
              </a:spcBef>
              <a:buClr>
                <a:srgbClr val="000000"/>
              </a:buClr>
            </a:pPr>
            <a:r>
              <a:rPr lang="en-GB" sz="1867" kern="0">
                <a:solidFill>
                  <a:srgbClr val="434343"/>
                </a:solidFill>
                <a:latin typeface="Google Sans SemiBold"/>
                <a:ea typeface="Google Sans SemiBold"/>
                <a:cs typeface="Google Sans SemiBold"/>
                <a:sym typeface="Google Sans SemiBold"/>
              </a:rPr>
              <a:t>Fair Inclusion</a:t>
            </a:r>
            <a:endParaRPr sz="1867" kern="0">
              <a:solidFill>
                <a:srgbClr val="434343"/>
              </a:solidFill>
              <a:latin typeface="Google Sans SemiBold"/>
              <a:ea typeface="Google Sans SemiBold"/>
              <a:cs typeface="Google Sans SemiBold"/>
              <a:sym typeface="Google Sans SemiBold"/>
            </a:endParaRPr>
          </a:p>
        </p:txBody>
      </p:sp>
      <p:sp>
        <p:nvSpPr>
          <p:cNvPr id="242" name="Google Shape;242;p47"/>
          <p:cNvSpPr/>
          <p:nvPr/>
        </p:nvSpPr>
        <p:spPr>
          <a:xfrm>
            <a:off x="2669469" y="2559933"/>
            <a:ext cx="1514800" cy="1063200"/>
          </a:xfrm>
          <a:prstGeom prst="rect">
            <a:avLst/>
          </a:prstGeom>
          <a:noFill/>
          <a:ln>
            <a:noFill/>
          </a:ln>
        </p:spPr>
        <p:txBody>
          <a:bodyPr spcFirstLastPara="1" wrap="square" lIns="0" tIns="121900" rIns="121900" bIns="121900" anchor="t" anchorCtr="0">
            <a:noAutofit/>
          </a:bodyPr>
          <a:lstStyle/>
          <a:p>
            <a:pPr defTabSz="1219170">
              <a:buClr>
                <a:srgbClr val="000000"/>
              </a:buClr>
            </a:pPr>
            <a:r>
              <a:rPr lang="en-GB" sz="2667" kern="0">
                <a:solidFill>
                  <a:srgbClr val="519BF7"/>
                </a:solidFill>
                <a:latin typeface="Google Sans"/>
                <a:ea typeface="Google Sans"/>
                <a:cs typeface="Google Sans"/>
                <a:sym typeface="Google Sans"/>
              </a:rPr>
              <a:t>02</a:t>
            </a:r>
            <a:endParaRPr sz="1867" kern="0">
              <a:solidFill>
                <a:srgbClr val="519BF7"/>
              </a:solidFill>
              <a:latin typeface="Google Sans"/>
              <a:ea typeface="Google Sans"/>
              <a:cs typeface="Google Sans"/>
              <a:sym typeface="Google Sans"/>
            </a:endParaRPr>
          </a:p>
          <a:p>
            <a:pPr defTabSz="1219170">
              <a:spcBef>
                <a:spcPts val="800"/>
              </a:spcBef>
              <a:buClr>
                <a:srgbClr val="000000"/>
              </a:buClr>
            </a:pPr>
            <a:r>
              <a:rPr lang="en-GB" sz="1867" kern="0">
                <a:solidFill>
                  <a:srgbClr val="434343"/>
                </a:solidFill>
                <a:latin typeface="Google Sans SemiBold"/>
                <a:ea typeface="Google Sans SemiBold"/>
                <a:cs typeface="Google Sans SemiBold"/>
                <a:sym typeface="Google Sans SemiBold"/>
              </a:rPr>
              <a:t>Consistency</a:t>
            </a:r>
            <a:endParaRPr sz="1867" kern="0">
              <a:solidFill>
                <a:srgbClr val="434343"/>
              </a:solidFill>
              <a:latin typeface="Google Sans SemiBold"/>
              <a:ea typeface="Google Sans SemiBold"/>
              <a:cs typeface="Google Sans SemiBold"/>
              <a:sym typeface="Google Sans SemiBold"/>
            </a:endParaRPr>
          </a:p>
        </p:txBody>
      </p:sp>
      <p:sp>
        <p:nvSpPr>
          <p:cNvPr id="243" name="Google Shape;243;p47"/>
          <p:cNvSpPr/>
          <p:nvPr/>
        </p:nvSpPr>
        <p:spPr>
          <a:xfrm>
            <a:off x="9925669" y="2559960"/>
            <a:ext cx="2102000" cy="1063200"/>
          </a:xfrm>
          <a:prstGeom prst="rect">
            <a:avLst/>
          </a:prstGeom>
          <a:noFill/>
          <a:ln>
            <a:noFill/>
          </a:ln>
        </p:spPr>
        <p:txBody>
          <a:bodyPr spcFirstLastPara="1" wrap="square" lIns="0" tIns="121900" rIns="121900" bIns="121900" anchor="t" anchorCtr="0">
            <a:noAutofit/>
          </a:bodyPr>
          <a:lstStyle/>
          <a:p>
            <a:pPr defTabSz="1219170">
              <a:buClr>
                <a:srgbClr val="000000"/>
              </a:buClr>
            </a:pPr>
            <a:r>
              <a:rPr lang="en-GB" sz="2667" kern="0">
                <a:solidFill>
                  <a:srgbClr val="519BF7"/>
                </a:solidFill>
                <a:latin typeface="Google Sans"/>
                <a:ea typeface="Google Sans"/>
                <a:cs typeface="Google Sans"/>
                <a:sym typeface="Google Sans"/>
              </a:rPr>
              <a:t>05</a:t>
            </a:r>
            <a:endParaRPr sz="1867" kern="0">
              <a:solidFill>
                <a:srgbClr val="519BF7"/>
              </a:solidFill>
              <a:latin typeface="Google Sans"/>
              <a:ea typeface="Google Sans"/>
              <a:cs typeface="Google Sans"/>
              <a:sym typeface="Google Sans"/>
            </a:endParaRPr>
          </a:p>
          <a:p>
            <a:pPr defTabSz="1219170">
              <a:spcBef>
                <a:spcPts val="800"/>
              </a:spcBef>
              <a:buClr>
                <a:srgbClr val="000000"/>
              </a:buClr>
            </a:pPr>
            <a:r>
              <a:rPr lang="en-GB" sz="1867" kern="0">
                <a:solidFill>
                  <a:srgbClr val="434343"/>
                </a:solidFill>
                <a:latin typeface="Google Sans SemiBold"/>
                <a:ea typeface="Google Sans SemiBold"/>
                <a:cs typeface="Google Sans SemiBold"/>
                <a:sym typeface="Google Sans SemiBold"/>
              </a:rPr>
              <a:t>Respect</a:t>
            </a:r>
            <a:endParaRPr sz="1867" kern="0">
              <a:solidFill>
                <a:srgbClr val="434343"/>
              </a:solidFill>
              <a:latin typeface="Google Sans SemiBold"/>
              <a:ea typeface="Google Sans SemiBold"/>
              <a:cs typeface="Google Sans SemiBold"/>
              <a:sym typeface="Google Sans SemiBold"/>
            </a:endParaRPr>
          </a:p>
        </p:txBody>
      </p:sp>
      <p:sp>
        <p:nvSpPr>
          <p:cNvPr id="244" name="Google Shape;244;p47"/>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47"/>
          <p:cNvSpPr txBox="1"/>
          <p:nvPr/>
        </p:nvSpPr>
        <p:spPr>
          <a:xfrm>
            <a:off x="256135" y="102968"/>
            <a:ext cx="10396000" cy="65661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667" kern="0">
                <a:solidFill>
                  <a:srgbClr val="4285F4"/>
                </a:solidFill>
                <a:latin typeface="Google Sans"/>
                <a:ea typeface="Google Sans"/>
                <a:cs typeface="Google Sans"/>
                <a:sym typeface="Google Sans"/>
              </a:rPr>
              <a:t>A set of principles to comply with DMA 6(3)</a:t>
            </a:r>
            <a:endParaRPr sz="2667" kern="0">
              <a:solidFill>
                <a:srgbClr val="4285F4"/>
              </a:solidFill>
              <a:latin typeface="Google Sans"/>
              <a:ea typeface="Google Sans"/>
              <a:cs typeface="Google Sans"/>
              <a:sym typeface="Google Sans"/>
            </a:endParaRPr>
          </a:p>
        </p:txBody>
      </p:sp>
      <p:cxnSp>
        <p:nvCxnSpPr>
          <p:cNvPr id="246" name="Google Shape;246;p47"/>
          <p:cNvCxnSpPr/>
          <p:nvPr/>
        </p:nvCxnSpPr>
        <p:spPr>
          <a:xfrm>
            <a:off x="602667" y="2479967"/>
            <a:ext cx="10633200" cy="0"/>
          </a:xfrm>
          <a:prstGeom prst="straightConnector1">
            <a:avLst/>
          </a:prstGeom>
          <a:noFill/>
          <a:ln w="9525" cap="flat" cmpd="sng">
            <a:solidFill>
              <a:srgbClr val="D9D9D9"/>
            </a:solidFill>
            <a:prstDash val="solid"/>
            <a:round/>
            <a:headEnd type="none" w="med" len="med"/>
            <a:tailEnd type="none" w="med" len="med"/>
          </a:ln>
        </p:spPr>
      </p:cxnSp>
      <p:sp>
        <p:nvSpPr>
          <p:cNvPr id="247" name="Google Shape;247;p47"/>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11</a:t>
            </a:fld>
            <a:endParaRPr ker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8"/>
          <p:cNvSpPr/>
          <p:nvPr/>
        </p:nvSpPr>
        <p:spPr>
          <a:xfrm>
            <a:off x="6213333" y="1337800"/>
            <a:ext cx="5464000" cy="5177200"/>
          </a:xfrm>
          <a:prstGeom prst="roundRect">
            <a:avLst>
              <a:gd name="adj" fmla="val 5665"/>
            </a:avLst>
          </a:prstGeom>
          <a:solidFill>
            <a:srgbClr val="4285F4">
              <a:alpha val="7549"/>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600" b="1" kern="0">
                <a:solidFill>
                  <a:srgbClr val="434343"/>
                </a:solidFill>
                <a:latin typeface="Google Sans"/>
                <a:ea typeface="Google Sans"/>
                <a:cs typeface="Google Sans"/>
                <a:sym typeface="Google Sans"/>
              </a:rPr>
              <a:t>Choice screen design reflects industry feedback</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During device set-up </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Choice is non-skippable</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Neutral design, no Google branding</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Per-device, no cross-device syncing </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Browser default not shown if 3rd party default</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Fully randomized list (stratified until May)</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Full descriptions revealed via chevron (more visibility after May)</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Forced scrolling to reveal all options before choice</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3rd party app downloaded automatically</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Choice propagates to search widget, Chrome, text search and other search tools</a:t>
            </a:r>
            <a:endParaRPr sz="1600" kern="0">
              <a:solidFill>
                <a:srgbClr val="434343"/>
              </a:solidFill>
              <a:latin typeface="Google Sans"/>
              <a:ea typeface="Google Sans"/>
              <a:cs typeface="Google Sans"/>
              <a:sym typeface="Google Sans"/>
            </a:endParaRPr>
          </a:p>
          <a:p>
            <a:pPr algn="ctr" defTabSz="1219170">
              <a:spcBef>
                <a:spcPts val="533"/>
              </a:spcBef>
              <a:buClr>
                <a:srgbClr val="000000"/>
              </a:buClr>
            </a:pPr>
            <a:endParaRPr sz="1867" kern="0">
              <a:solidFill>
                <a:srgbClr val="434343"/>
              </a:solidFill>
              <a:latin typeface="Arial"/>
              <a:cs typeface="Arial"/>
              <a:sym typeface="Arial"/>
            </a:endParaRPr>
          </a:p>
        </p:txBody>
      </p:sp>
      <p:sp>
        <p:nvSpPr>
          <p:cNvPr id="253" name="Google Shape;253;p48"/>
          <p:cNvSpPr txBox="1"/>
          <p:nvPr/>
        </p:nvSpPr>
        <p:spPr>
          <a:xfrm>
            <a:off x="256135" y="102967"/>
            <a:ext cx="10396000" cy="65661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667" kern="0">
                <a:solidFill>
                  <a:srgbClr val="4285F4"/>
                </a:solidFill>
                <a:latin typeface="Google Sans"/>
                <a:ea typeface="Google Sans"/>
                <a:cs typeface="Google Sans"/>
                <a:sym typeface="Google Sans"/>
              </a:rPr>
              <a:t>Android browser and search choice screens for DMA</a:t>
            </a:r>
            <a:endParaRPr sz="2667" kern="0">
              <a:solidFill>
                <a:srgbClr val="4285F4"/>
              </a:solidFill>
              <a:latin typeface="Google Sans"/>
              <a:ea typeface="Google Sans"/>
              <a:cs typeface="Google Sans"/>
              <a:sym typeface="Google Sans"/>
            </a:endParaRPr>
          </a:p>
        </p:txBody>
      </p:sp>
      <p:sp>
        <p:nvSpPr>
          <p:cNvPr id="254" name="Google Shape;254;p48"/>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55" name="Google Shape;255;p48"/>
          <p:cNvPicPr preferRelativeResize="0"/>
          <p:nvPr/>
        </p:nvPicPr>
        <p:blipFill>
          <a:blip r:embed="rId3">
            <a:alphaModFix/>
          </a:blip>
          <a:stretch>
            <a:fillRect/>
          </a:stretch>
        </p:blipFill>
        <p:spPr>
          <a:xfrm>
            <a:off x="473968" y="1400433"/>
            <a:ext cx="2445600" cy="5033200"/>
          </a:xfrm>
          <a:prstGeom prst="roundRect">
            <a:avLst>
              <a:gd name="adj" fmla="val 5175"/>
            </a:avLst>
          </a:prstGeom>
          <a:noFill/>
          <a:ln>
            <a:noFill/>
          </a:ln>
        </p:spPr>
      </p:pic>
      <p:pic>
        <p:nvPicPr>
          <p:cNvPr id="256" name="Google Shape;256;p48"/>
          <p:cNvPicPr preferRelativeResize="0"/>
          <p:nvPr/>
        </p:nvPicPr>
        <p:blipFill>
          <a:blip r:embed="rId4">
            <a:alphaModFix/>
          </a:blip>
          <a:stretch>
            <a:fillRect/>
          </a:stretch>
        </p:blipFill>
        <p:spPr>
          <a:xfrm>
            <a:off x="473969" y="5197296"/>
            <a:ext cx="2360665" cy="420357"/>
          </a:xfrm>
          <a:prstGeom prst="rect">
            <a:avLst/>
          </a:prstGeom>
          <a:noFill/>
          <a:ln>
            <a:noFill/>
          </a:ln>
        </p:spPr>
      </p:pic>
      <p:sp>
        <p:nvSpPr>
          <p:cNvPr id="257" name="Google Shape;257;p48"/>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12</a:t>
            </a:fld>
            <a:endParaRPr kern="0"/>
          </a:p>
        </p:txBody>
      </p:sp>
      <p:grpSp>
        <p:nvGrpSpPr>
          <p:cNvPr id="258" name="Google Shape;258;p48"/>
          <p:cNvGrpSpPr/>
          <p:nvPr/>
        </p:nvGrpSpPr>
        <p:grpSpPr>
          <a:xfrm>
            <a:off x="3278704" y="1409367"/>
            <a:ext cx="2324401" cy="5303707"/>
            <a:chOff x="3376650" y="28075"/>
            <a:chExt cx="2232426" cy="5087326"/>
          </a:xfrm>
        </p:grpSpPr>
        <p:grpSp>
          <p:nvGrpSpPr>
            <p:cNvPr id="259" name="Google Shape;259;p48"/>
            <p:cNvGrpSpPr/>
            <p:nvPr/>
          </p:nvGrpSpPr>
          <p:grpSpPr>
            <a:xfrm>
              <a:off x="3376650" y="28075"/>
              <a:ext cx="2232426" cy="5087326"/>
              <a:chOff x="3376650" y="28075"/>
              <a:chExt cx="2232426" cy="5087326"/>
            </a:xfrm>
          </p:grpSpPr>
          <p:grpSp>
            <p:nvGrpSpPr>
              <p:cNvPr id="260" name="Google Shape;260;p48"/>
              <p:cNvGrpSpPr/>
              <p:nvPr/>
            </p:nvGrpSpPr>
            <p:grpSpPr>
              <a:xfrm>
                <a:off x="3376650" y="28075"/>
                <a:ext cx="2232426" cy="5087326"/>
                <a:chOff x="3720975" y="152400"/>
                <a:chExt cx="2232426" cy="5087326"/>
              </a:xfrm>
            </p:grpSpPr>
            <p:pic>
              <p:nvPicPr>
                <p:cNvPr id="261" name="Google Shape;261;p48"/>
                <p:cNvPicPr preferRelativeResize="0"/>
                <p:nvPr/>
              </p:nvPicPr>
              <p:blipFill rotWithShape="1">
                <a:blip r:embed="rId5">
                  <a:alphaModFix/>
                </a:blip>
                <a:srcRect/>
                <a:stretch/>
              </p:blipFill>
              <p:spPr>
                <a:xfrm>
                  <a:off x="3720975" y="152400"/>
                  <a:ext cx="2232424" cy="4838701"/>
                </a:xfrm>
                <a:prstGeom prst="rect">
                  <a:avLst/>
                </a:prstGeom>
                <a:noFill/>
                <a:ln>
                  <a:noFill/>
                </a:ln>
              </p:spPr>
            </p:pic>
            <p:pic>
              <p:nvPicPr>
                <p:cNvPr id="262" name="Google Shape;262;p48"/>
                <p:cNvPicPr preferRelativeResize="0"/>
                <p:nvPr/>
              </p:nvPicPr>
              <p:blipFill rotWithShape="1">
                <a:blip r:embed="rId5">
                  <a:alphaModFix/>
                </a:blip>
                <a:srcRect l="69696" t="41727" r="20376" b="53692"/>
                <a:stretch/>
              </p:blipFill>
              <p:spPr>
                <a:xfrm>
                  <a:off x="4461235" y="2169395"/>
                  <a:ext cx="221599" cy="221599"/>
                </a:xfrm>
                <a:prstGeom prst="rect">
                  <a:avLst/>
                </a:prstGeom>
                <a:noFill/>
                <a:ln>
                  <a:noFill/>
                </a:ln>
              </p:spPr>
            </p:pic>
            <p:pic>
              <p:nvPicPr>
                <p:cNvPr id="263" name="Google Shape;263;p48"/>
                <p:cNvPicPr preferRelativeResize="0"/>
                <p:nvPr/>
              </p:nvPicPr>
              <p:blipFill rotWithShape="1">
                <a:blip r:embed="rId6">
                  <a:alphaModFix/>
                </a:blip>
                <a:srcRect l="16146" t="11192" r="22200" b="86517"/>
                <a:stretch/>
              </p:blipFill>
              <p:spPr>
                <a:xfrm>
                  <a:off x="4085934" y="2373502"/>
                  <a:ext cx="1376275" cy="110801"/>
                </a:xfrm>
                <a:prstGeom prst="rect">
                  <a:avLst/>
                </a:prstGeom>
                <a:noFill/>
                <a:ln>
                  <a:noFill/>
                </a:ln>
              </p:spPr>
            </p:pic>
            <p:pic>
              <p:nvPicPr>
                <p:cNvPr id="264" name="Google Shape;264;p48"/>
                <p:cNvPicPr preferRelativeResize="0"/>
                <p:nvPr/>
              </p:nvPicPr>
              <p:blipFill>
                <a:blip r:embed="rId7">
                  <a:alphaModFix/>
                </a:blip>
                <a:stretch>
                  <a:fillRect/>
                </a:stretch>
              </p:blipFill>
              <p:spPr>
                <a:xfrm>
                  <a:off x="5244232" y="2191262"/>
                  <a:ext cx="266675" cy="166200"/>
                </a:xfrm>
                <a:prstGeom prst="rect">
                  <a:avLst/>
                </a:prstGeom>
                <a:noFill/>
                <a:ln>
                  <a:noFill/>
                </a:ln>
              </p:spPr>
            </p:pic>
            <p:pic>
              <p:nvPicPr>
                <p:cNvPr id="265" name="Google Shape;265;p48"/>
                <p:cNvPicPr preferRelativeResize="0"/>
                <p:nvPr/>
              </p:nvPicPr>
              <p:blipFill>
                <a:blip r:embed="rId7">
                  <a:alphaModFix/>
                </a:blip>
                <a:stretch>
                  <a:fillRect/>
                </a:stretch>
              </p:blipFill>
              <p:spPr>
                <a:xfrm>
                  <a:off x="5244232" y="2571087"/>
                  <a:ext cx="266675" cy="166200"/>
                </a:xfrm>
                <a:prstGeom prst="rect">
                  <a:avLst/>
                </a:prstGeom>
                <a:noFill/>
                <a:ln>
                  <a:noFill/>
                </a:ln>
              </p:spPr>
            </p:pic>
            <p:pic>
              <p:nvPicPr>
                <p:cNvPr id="266" name="Google Shape;266;p48"/>
                <p:cNvPicPr preferRelativeResize="0"/>
                <p:nvPr/>
              </p:nvPicPr>
              <p:blipFill>
                <a:blip r:embed="rId7">
                  <a:alphaModFix/>
                </a:blip>
                <a:stretch>
                  <a:fillRect/>
                </a:stretch>
              </p:blipFill>
              <p:spPr>
                <a:xfrm>
                  <a:off x="5244232" y="2950912"/>
                  <a:ext cx="266675" cy="166200"/>
                </a:xfrm>
                <a:prstGeom prst="rect">
                  <a:avLst/>
                </a:prstGeom>
                <a:noFill/>
                <a:ln>
                  <a:noFill/>
                </a:ln>
              </p:spPr>
            </p:pic>
            <p:pic>
              <p:nvPicPr>
                <p:cNvPr id="267" name="Google Shape;267;p48"/>
                <p:cNvPicPr preferRelativeResize="0"/>
                <p:nvPr/>
              </p:nvPicPr>
              <p:blipFill>
                <a:blip r:embed="rId7">
                  <a:alphaModFix/>
                </a:blip>
                <a:stretch>
                  <a:fillRect/>
                </a:stretch>
              </p:blipFill>
              <p:spPr>
                <a:xfrm>
                  <a:off x="5244232" y="3330737"/>
                  <a:ext cx="266675" cy="166200"/>
                </a:xfrm>
                <a:prstGeom prst="rect">
                  <a:avLst/>
                </a:prstGeom>
                <a:noFill/>
                <a:ln>
                  <a:noFill/>
                </a:ln>
              </p:spPr>
            </p:pic>
            <p:pic>
              <p:nvPicPr>
                <p:cNvPr id="268" name="Google Shape;268;p48"/>
                <p:cNvPicPr preferRelativeResize="0"/>
                <p:nvPr/>
              </p:nvPicPr>
              <p:blipFill>
                <a:blip r:embed="rId7">
                  <a:alphaModFix/>
                </a:blip>
                <a:stretch>
                  <a:fillRect/>
                </a:stretch>
              </p:blipFill>
              <p:spPr>
                <a:xfrm>
                  <a:off x="5244232" y="3739762"/>
                  <a:ext cx="266675" cy="166200"/>
                </a:xfrm>
                <a:prstGeom prst="rect">
                  <a:avLst/>
                </a:prstGeom>
                <a:noFill/>
                <a:ln>
                  <a:noFill/>
                </a:ln>
              </p:spPr>
            </p:pic>
            <p:pic>
              <p:nvPicPr>
                <p:cNvPr id="269" name="Google Shape;269;p48"/>
                <p:cNvPicPr preferRelativeResize="0"/>
                <p:nvPr/>
              </p:nvPicPr>
              <p:blipFill>
                <a:blip r:embed="rId7">
                  <a:alphaModFix/>
                </a:blip>
                <a:stretch>
                  <a:fillRect/>
                </a:stretch>
              </p:blipFill>
              <p:spPr>
                <a:xfrm>
                  <a:off x="5244232" y="4125412"/>
                  <a:ext cx="266675" cy="166200"/>
                </a:xfrm>
                <a:prstGeom prst="rect">
                  <a:avLst/>
                </a:prstGeom>
                <a:noFill/>
                <a:ln>
                  <a:noFill/>
                </a:ln>
              </p:spPr>
            </p:pic>
            <p:pic>
              <p:nvPicPr>
                <p:cNvPr id="270" name="Google Shape;270;p48"/>
                <p:cNvPicPr preferRelativeResize="0"/>
                <p:nvPr/>
              </p:nvPicPr>
              <p:blipFill rotWithShape="1">
                <a:blip r:embed="rId5">
                  <a:alphaModFix/>
                </a:blip>
                <a:srcRect l="69696" t="41727" r="20376" b="53692"/>
                <a:stretch/>
              </p:blipFill>
              <p:spPr>
                <a:xfrm>
                  <a:off x="4858542" y="2566702"/>
                  <a:ext cx="221599" cy="221599"/>
                </a:xfrm>
                <a:prstGeom prst="rect">
                  <a:avLst/>
                </a:prstGeom>
                <a:noFill/>
                <a:ln>
                  <a:noFill/>
                </a:ln>
              </p:spPr>
            </p:pic>
            <p:pic>
              <p:nvPicPr>
                <p:cNvPr id="271" name="Google Shape;271;p48"/>
                <p:cNvPicPr preferRelativeResize="0"/>
                <p:nvPr/>
              </p:nvPicPr>
              <p:blipFill rotWithShape="1">
                <a:blip r:embed="rId5">
                  <a:alphaModFix/>
                </a:blip>
                <a:srcRect l="69696" t="41727" r="20376" b="53692"/>
                <a:stretch/>
              </p:blipFill>
              <p:spPr>
                <a:xfrm>
                  <a:off x="4792536" y="2946527"/>
                  <a:ext cx="221599" cy="221599"/>
                </a:xfrm>
                <a:prstGeom prst="rect">
                  <a:avLst/>
                </a:prstGeom>
                <a:noFill/>
                <a:ln>
                  <a:noFill/>
                </a:ln>
              </p:spPr>
            </p:pic>
            <p:pic>
              <p:nvPicPr>
                <p:cNvPr id="272" name="Google Shape;272;p48"/>
                <p:cNvPicPr preferRelativeResize="0"/>
                <p:nvPr/>
              </p:nvPicPr>
              <p:blipFill rotWithShape="1">
                <a:blip r:embed="rId5">
                  <a:alphaModFix/>
                </a:blip>
                <a:srcRect l="69696" t="41727" r="20376" b="53692"/>
                <a:stretch/>
              </p:blipFill>
              <p:spPr>
                <a:xfrm>
                  <a:off x="4416697" y="3342389"/>
                  <a:ext cx="221599" cy="221599"/>
                </a:xfrm>
                <a:prstGeom prst="rect">
                  <a:avLst/>
                </a:prstGeom>
                <a:noFill/>
                <a:ln>
                  <a:noFill/>
                </a:ln>
              </p:spPr>
            </p:pic>
            <p:pic>
              <p:nvPicPr>
                <p:cNvPr id="273" name="Google Shape;273;p48"/>
                <p:cNvPicPr preferRelativeResize="0"/>
                <p:nvPr/>
              </p:nvPicPr>
              <p:blipFill rotWithShape="1">
                <a:blip r:embed="rId5">
                  <a:alphaModFix/>
                </a:blip>
                <a:srcRect l="72452" t="41727" r="20376" b="53692"/>
                <a:stretch/>
              </p:blipFill>
              <p:spPr>
                <a:xfrm>
                  <a:off x="4533916" y="3739750"/>
                  <a:ext cx="160075" cy="221599"/>
                </a:xfrm>
                <a:prstGeom prst="rect">
                  <a:avLst/>
                </a:prstGeom>
                <a:noFill/>
                <a:ln>
                  <a:noFill/>
                </a:ln>
              </p:spPr>
            </p:pic>
            <p:pic>
              <p:nvPicPr>
                <p:cNvPr id="274" name="Google Shape;274;p48"/>
                <p:cNvPicPr preferRelativeResize="0"/>
                <p:nvPr/>
              </p:nvPicPr>
              <p:blipFill rotWithShape="1">
                <a:blip r:embed="rId5">
                  <a:alphaModFix/>
                </a:blip>
                <a:srcRect l="72452" t="41727" r="20376" b="53692"/>
                <a:stretch/>
              </p:blipFill>
              <p:spPr>
                <a:xfrm>
                  <a:off x="4522265" y="4125450"/>
                  <a:ext cx="160075" cy="221599"/>
                </a:xfrm>
                <a:prstGeom prst="rect">
                  <a:avLst/>
                </a:prstGeom>
                <a:noFill/>
                <a:ln>
                  <a:noFill/>
                </a:ln>
              </p:spPr>
            </p:pic>
            <p:pic>
              <p:nvPicPr>
                <p:cNvPr id="275" name="Google Shape;275;p48"/>
                <p:cNvPicPr preferRelativeResize="0"/>
                <p:nvPr/>
              </p:nvPicPr>
              <p:blipFill rotWithShape="1">
                <a:blip r:embed="rId6">
                  <a:alphaModFix/>
                </a:blip>
                <a:srcRect l="15675" t="22685" r="31366" b="73879"/>
                <a:stretch/>
              </p:blipFill>
              <p:spPr>
                <a:xfrm>
                  <a:off x="4077403" y="2737275"/>
                  <a:ext cx="1182200" cy="166200"/>
                </a:xfrm>
                <a:prstGeom prst="rect">
                  <a:avLst/>
                </a:prstGeom>
                <a:noFill/>
                <a:ln>
                  <a:noFill/>
                </a:ln>
              </p:spPr>
            </p:pic>
            <p:pic>
              <p:nvPicPr>
                <p:cNvPr id="276" name="Google Shape;276;p48"/>
                <p:cNvPicPr preferRelativeResize="0"/>
                <p:nvPr/>
              </p:nvPicPr>
              <p:blipFill rotWithShape="1">
                <a:blip r:embed="rId6">
                  <a:alphaModFix/>
                </a:blip>
                <a:srcRect l="15844" t="32223" r="20675" b="64825"/>
                <a:stretch/>
              </p:blipFill>
              <p:spPr>
                <a:xfrm>
                  <a:off x="4080400" y="3111274"/>
                  <a:ext cx="1417100" cy="142774"/>
                </a:xfrm>
                <a:prstGeom prst="rect">
                  <a:avLst/>
                </a:prstGeom>
                <a:noFill/>
                <a:ln>
                  <a:noFill/>
                </a:ln>
              </p:spPr>
            </p:pic>
            <p:pic>
              <p:nvPicPr>
                <p:cNvPr id="277" name="Google Shape;277;p48"/>
                <p:cNvPicPr preferRelativeResize="0"/>
                <p:nvPr/>
              </p:nvPicPr>
              <p:blipFill rotWithShape="1">
                <a:blip r:embed="rId6">
                  <a:alphaModFix/>
                </a:blip>
                <a:srcRect l="16421" t="44938" r="32117" b="52772"/>
                <a:stretch/>
              </p:blipFill>
              <p:spPr>
                <a:xfrm>
                  <a:off x="4091750" y="3524550"/>
                  <a:ext cx="1148824" cy="110801"/>
                </a:xfrm>
                <a:prstGeom prst="rect">
                  <a:avLst/>
                </a:prstGeom>
                <a:noFill/>
                <a:ln>
                  <a:noFill/>
                </a:ln>
              </p:spPr>
            </p:pic>
            <p:pic>
              <p:nvPicPr>
                <p:cNvPr id="278" name="Google Shape;278;p48"/>
                <p:cNvPicPr preferRelativeResize="0"/>
                <p:nvPr/>
              </p:nvPicPr>
              <p:blipFill rotWithShape="1">
                <a:blip r:embed="rId6">
                  <a:alphaModFix/>
                </a:blip>
                <a:srcRect l="15630" t="58797" r="25071" b="38912"/>
                <a:stretch/>
              </p:blipFill>
              <p:spPr>
                <a:xfrm>
                  <a:off x="4075258" y="3905850"/>
                  <a:ext cx="1323775" cy="110801"/>
                </a:xfrm>
                <a:prstGeom prst="rect">
                  <a:avLst/>
                </a:prstGeom>
                <a:noFill/>
                <a:ln>
                  <a:noFill/>
                </a:ln>
              </p:spPr>
            </p:pic>
            <p:pic>
              <p:nvPicPr>
                <p:cNvPr id="279" name="Google Shape;279;p48"/>
                <p:cNvPicPr preferRelativeResize="0"/>
                <p:nvPr/>
              </p:nvPicPr>
              <p:blipFill rotWithShape="1">
                <a:blip r:embed="rId5">
                  <a:alphaModFix/>
                </a:blip>
                <a:srcRect r="97931" b="-5418"/>
                <a:stretch/>
              </p:blipFill>
              <p:spPr>
                <a:xfrm>
                  <a:off x="5907225" y="401025"/>
                  <a:ext cx="46176" cy="4838701"/>
                </a:xfrm>
                <a:prstGeom prst="rect">
                  <a:avLst/>
                </a:prstGeom>
                <a:noFill/>
                <a:ln>
                  <a:noFill/>
                </a:ln>
              </p:spPr>
            </p:pic>
          </p:grpSp>
          <p:sp>
            <p:nvSpPr>
              <p:cNvPr id="280" name="Google Shape;280;p48"/>
              <p:cNvSpPr/>
              <p:nvPr/>
            </p:nvSpPr>
            <p:spPr>
              <a:xfrm>
                <a:off x="3376650" y="28075"/>
                <a:ext cx="2232300" cy="90000"/>
              </a:xfrm>
              <a:prstGeom prst="rect">
                <a:avLst/>
              </a:prstGeom>
              <a:solidFill>
                <a:srgbClr val="F8F9FA"/>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281" name="Google Shape;281;p48"/>
              <p:cNvPicPr preferRelativeResize="0"/>
              <p:nvPr/>
            </p:nvPicPr>
            <p:blipFill rotWithShape="1">
              <a:blip r:embed="rId8">
                <a:alphaModFix/>
              </a:blip>
              <a:srcRect b="95149"/>
              <a:stretch/>
            </p:blipFill>
            <p:spPr>
              <a:xfrm>
                <a:off x="3376650" y="28075"/>
                <a:ext cx="2232300" cy="234290"/>
              </a:xfrm>
              <a:prstGeom prst="rect">
                <a:avLst/>
              </a:prstGeom>
              <a:noFill/>
              <a:ln>
                <a:noFill/>
              </a:ln>
            </p:spPr>
          </p:pic>
        </p:grpSp>
        <p:sp>
          <p:nvSpPr>
            <p:cNvPr id="282" name="Google Shape;282;p48"/>
            <p:cNvSpPr/>
            <p:nvPr/>
          </p:nvSpPr>
          <p:spPr>
            <a:xfrm>
              <a:off x="3376650" y="4684625"/>
              <a:ext cx="2232300" cy="202200"/>
            </a:xfrm>
            <a:prstGeom prst="rect">
              <a:avLst/>
            </a:prstGeom>
            <a:solidFill>
              <a:srgbClr val="FFFFFF"/>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283" name="Google Shape;283;p48"/>
            <p:cNvPicPr preferRelativeResize="0"/>
            <p:nvPr/>
          </p:nvPicPr>
          <p:blipFill rotWithShape="1">
            <a:blip r:embed="rId8">
              <a:alphaModFix/>
            </a:blip>
            <a:srcRect t="95725" b="-951"/>
            <a:stretch/>
          </p:blipFill>
          <p:spPr>
            <a:xfrm>
              <a:off x="3376713" y="4636975"/>
              <a:ext cx="2232300" cy="25242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9"/>
          <p:cNvSpPr/>
          <p:nvPr/>
        </p:nvSpPr>
        <p:spPr>
          <a:xfrm>
            <a:off x="8036600" y="1507367"/>
            <a:ext cx="3907200" cy="4127600"/>
          </a:xfrm>
          <a:prstGeom prst="roundRect">
            <a:avLst>
              <a:gd name="adj" fmla="val 6502"/>
            </a:avLst>
          </a:prstGeom>
          <a:solidFill>
            <a:srgbClr val="4285F4">
              <a:alpha val="7549"/>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600" b="1" kern="0">
                <a:solidFill>
                  <a:srgbClr val="434343"/>
                </a:solidFill>
                <a:latin typeface="Google Sans"/>
                <a:ea typeface="Google Sans"/>
                <a:cs typeface="Google Sans"/>
                <a:sym typeface="Google Sans"/>
              </a:rPr>
              <a:t>Choice screen design reflects industry feedback</a:t>
            </a:r>
            <a:endParaRPr sz="1600" b="1"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Non-skippable</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On new and existing Chrome installs on iOS &amp; Desktop</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Suppressed for users who have a 3P default search engine</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Fully randomized list </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Forced scrolling if not all providers fit on page</a:t>
            </a:r>
            <a:endParaRPr sz="1600" kern="0">
              <a:solidFill>
                <a:srgbClr val="434343"/>
              </a:solidFill>
              <a:latin typeface="Google Sans"/>
              <a:ea typeface="Google Sans"/>
              <a:cs typeface="Google Sans"/>
              <a:sym typeface="Google Sans"/>
            </a:endParaRPr>
          </a:p>
          <a:p>
            <a:pPr marL="609585" indent="-406390" defTabSz="1219170">
              <a:spcBef>
                <a:spcPts val="5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Visible descriptions </a:t>
            </a:r>
            <a:endParaRPr sz="1600" kern="0">
              <a:solidFill>
                <a:srgbClr val="434343"/>
              </a:solidFill>
              <a:latin typeface="Google Sans"/>
              <a:ea typeface="Google Sans"/>
              <a:cs typeface="Google Sans"/>
              <a:sym typeface="Google Sans"/>
            </a:endParaRPr>
          </a:p>
          <a:p>
            <a:pPr marL="609585" indent="-406390" defTabSz="1219170">
              <a:spcBef>
                <a:spcPts val="533"/>
              </a:spcBef>
              <a:spcAft>
                <a:spcPts val="533"/>
              </a:spcAft>
              <a:buClr>
                <a:srgbClr val="434343"/>
              </a:buClr>
              <a:buSzPts val="1200"/>
              <a:buFont typeface="Google Sans"/>
              <a:buChar char="●"/>
            </a:pPr>
            <a:r>
              <a:rPr lang="en-GB" sz="1600" kern="0">
                <a:solidFill>
                  <a:srgbClr val="434343"/>
                </a:solidFill>
                <a:latin typeface="Google Sans"/>
                <a:ea typeface="Google Sans"/>
                <a:cs typeface="Google Sans"/>
                <a:sym typeface="Google Sans"/>
              </a:rPr>
              <a:t>Per-device, no cross-device syncing</a:t>
            </a:r>
            <a:endParaRPr sz="1600" kern="0">
              <a:solidFill>
                <a:srgbClr val="434343"/>
              </a:solidFill>
              <a:latin typeface="Google Sans"/>
              <a:ea typeface="Google Sans"/>
              <a:cs typeface="Google Sans"/>
              <a:sym typeface="Google Sans"/>
            </a:endParaRPr>
          </a:p>
        </p:txBody>
      </p:sp>
      <p:sp>
        <p:nvSpPr>
          <p:cNvPr id="289" name="Google Shape;289;p49"/>
          <p:cNvSpPr txBox="1"/>
          <p:nvPr/>
        </p:nvSpPr>
        <p:spPr>
          <a:xfrm>
            <a:off x="6085133" y="5838000"/>
            <a:ext cx="1690400" cy="410393"/>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1067" kern="0">
                <a:solidFill>
                  <a:srgbClr val="000000"/>
                </a:solidFill>
                <a:latin typeface="Google Sans"/>
                <a:ea typeface="Google Sans"/>
                <a:cs typeface="Google Sans"/>
                <a:sym typeface="Google Sans"/>
              </a:rPr>
              <a:t>iOS</a:t>
            </a:r>
            <a:endParaRPr sz="1067" kern="0">
              <a:solidFill>
                <a:srgbClr val="000000"/>
              </a:solidFill>
              <a:latin typeface="Arial"/>
              <a:cs typeface="Arial"/>
              <a:sym typeface="Arial"/>
            </a:endParaRPr>
          </a:p>
        </p:txBody>
      </p:sp>
      <p:sp>
        <p:nvSpPr>
          <p:cNvPr id="290" name="Google Shape;290;p49"/>
          <p:cNvSpPr txBox="1"/>
          <p:nvPr/>
        </p:nvSpPr>
        <p:spPr>
          <a:xfrm>
            <a:off x="2335404" y="5838000"/>
            <a:ext cx="1690400" cy="410393"/>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1067" kern="0">
                <a:solidFill>
                  <a:srgbClr val="000000"/>
                </a:solidFill>
                <a:latin typeface="Google Sans"/>
                <a:ea typeface="Google Sans"/>
                <a:cs typeface="Google Sans"/>
                <a:sym typeface="Google Sans"/>
              </a:rPr>
              <a:t>Desktop</a:t>
            </a:r>
            <a:endParaRPr sz="1067" kern="0">
              <a:solidFill>
                <a:srgbClr val="000000"/>
              </a:solidFill>
              <a:latin typeface="Arial"/>
              <a:cs typeface="Arial"/>
              <a:sym typeface="Arial"/>
            </a:endParaRPr>
          </a:p>
        </p:txBody>
      </p:sp>
      <p:pic>
        <p:nvPicPr>
          <p:cNvPr id="291" name="Google Shape;291;p49"/>
          <p:cNvPicPr preferRelativeResize="0"/>
          <p:nvPr/>
        </p:nvPicPr>
        <p:blipFill>
          <a:blip r:embed="rId3">
            <a:alphaModFix/>
          </a:blip>
          <a:stretch>
            <a:fillRect/>
          </a:stretch>
        </p:blipFill>
        <p:spPr>
          <a:xfrm>
            <a:off x="497294" y="1710467"/>
            <a:ext cx="5366633" cy="3823197"/>
          </a:xfrm>
          <a:prstGeom prst="rect">
            <a:avLst/>
          </a:prstGeom>
          <a:noFill/>
          <a:ln>
            <a:noFill/>
          </a:ln>
          <a:effectLst>
            <a:outerShdw blurRad="200025" dist="19050" dir="5400000" algn="bl" rotWithShape="0">
              <a:srgbClr val="000000">
                <a:alpha val="16000"/>
              </a:srgbClr>
            </a:outerShdw>
          </a:effectLst>
        </p:spPr>
      </p:pic>
      <p:pic>
        <p:nvPicPr>
          <p:cNvPr id="292" name="Google Shape;292;p49"/>
          <p:cNvPicPr preferRelativeResize="0"/>
          <p:nvPr/>
        </p:nvPicPr>
        <p:blipFill>
          <a:blip r:embed="rId4">
            <a:alphaModFix/>
          </a:blip>
          <a:stretch>
            <a:fillRect/>
          </a:stretch>
        </p:blipFill>
        <p:spPr>
          <a:xfrm>
            <a:off x="6077359" y="1710467"/>
            <a:ext cx="1765619" cy="3823199"/>
          </a:xfrm>
          <a:prstGeom prst="rect">
            <a:avLst/>
          </a:prstGeom>
          <a:noFill/>
          <a:ln>
            <a:noFill/>
          </a:ln>
          <a:effectLst>
            <a:outerShdw blurRad="200025" dist="19050" dir="5400000" algn="bl" rotWithShape="0">
              <a:srgbClr val="000000">
                <a:alpha val="16000"/>
              </a:srgbClr>
            </a:outerShdw>
          </a:effectLst>
        </p:spPr>
      </p:pic>
      <p:sp>
        <p:nvSpPr>
          <p:cNvPr id="293" name="Google Shape;293;p49"/>
          <p:cNvSpPr txBox="1"/>
          <p:nvPr/>
        </p:nvSpPr>
        <p:spPr>
          <a:xfrm>
            <a:off x="256135" y="102968"/>
            <a:ext cx="10396000" cy="65661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667" kern="0">
                <a:solidFill>
                  <a:srgbClr val="4285F4"/>
                </a:solidFill>
                <a:latin typeface="Google Sans"/>
                <a:ea typeface="Google Sans"/>
                <a:cs typeface="Google Sans"/>
                <a:sym typeface="Google Sans"/>
              </a:rPr>
              <a:t>Chrome search choice screens for DMA</a:t>
            </a:r>
            <a:endParaRPr sz="2667" kern="0">
              <a:solidFill>
                <a:srgbClr val="4285F4"/>
              </a:solidFill>
              <a:latin typeface="Google Sans"/>
              <a:ea typeface="Google Sans"/>
              <a:cs typeface="Google Sans"/>
              <a:sym typeface="Google Sans"/>
            </a:endParaRPr>
          </a:p>
        </p:txBody>
      </p:sp>
      <p:sp>
        <p:nvSpPr>
          <p:cNvPr id="294" name="Google Shape;294;p49"/>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49"/>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13</a:t>
            </a:fld>
            <a:endParaRPr ker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0"/>
          <p:cNvSpPr txBox="1"/>
          <p:nvPr/>
        </p:nvSpPr>
        <p:spPr>
          <a:xfrm>
            <a:off x="425800" y="2269834"/>
            <a:ext cx="2583600" cy="1614889"/>
          </a:xfrm>
          <a:prstGeom prst="rect">
            <a:avLst/>
          </a:prstGeom>
          <a:noFill/>
          <a:ln>
            <a:noFill/>
          </a:ln>
        </p:spPr>
        <p:txBody>
          <a:bodyPr spcFirstLastPara="1" wrap="square" lIns="0" tIns="121900" rIns="0" bIns="121900" anchor="t" anchorCtr="0">
            <a:spAutoFit/>
          </a:bodyPr>
          <a:lstStyle/>
          <a:p>
            <a:pPr defTabSz="1219170">
              <a:lnSpc>
                <a:spcPct val="115000"/>
              </a:lnSpc>
              <a:buClr>
                <a:srgbClr val="000000"/>
              </a:buClr>
            </a:pPr>
            <a:r>
              <a:rPr lang="en-GB" sz="4000" b="1" kern="0">
                <a:solidFill>
                  <a:srgbClr val="434343"/>
                </a:solidFill>
                <a:latin typeface="Google Sans"/>
                <a:ea typeface="Google Sans"/>
                <a:cs typeface="Google Sans"/>
                <a:sym typeface="Google Sans"/>
              </a:rPr>
              <a:t>01</a:t>
            </a:r>
            <a:endParaRPr sz="4000" b="1" kern="0">
              <a:solidFill>
                <a:srgbClr val="434343"/>
              </a:solidFill>
              <a:latin typeface="Google Sans"/>
              <a:ea typeface="Google Sans"/>
              <a:cs typeface="Google Sans"/>
              <a:sym typeface="Google Sans"/>
            </a:endParaRPr>
          </a:p>
          <a:p>
            <a:pPr defTabSz="1219170">
              <a:lnSpc>
                <a:spcPct val="115000"/>
              </a:lnSpc>
              <a:buClr>
                <a:srgbClr val="000000"/>
              </a:buClr>
            </a:pPr>
            <a:r>
              <a:rPr lang="en-GB" sz="1867" kern="0">
                <a:solidFill>
                  <a:srgbClr val="434343"/>
                </a:solidFill>
                <a:latin typeface="Google Sans"/>
                <a:ea typeface="Google Sans"/>
                <a:cs typeface="Google Sans"/>
                <a:sym typeface="Google Sans"/>
              </a:rPr>
              <a:t>Google Pixel</a:t>
            </a:r>
            <a:br>
              <a:rPr lang="en-GB" sz="1867" kern="0">
                <a:solidFill>
                  <a:srgbClr val="434343"/>
                </a:solidFill>
                <a:latin typeface="Google Sans"/>
                <a:ea typeface="Google Sans"/>
                <a:cs typeface="Google Sans"/>
                <a:sym typeface="Google Sans"/>
              </a:rPr>
            </a:br>
            <a:r>
              <a:rPr lang="en-GB" sz="1867" kern="0">
                <a:solidFill>
                  <a:srgbClr val="434343"/>
                </a:solidFill>
                <a:latin typeface="Google Sans"/>
                <a:ea typeface="Google Sans"/>
                <a:cs typeface="Google Sans"/>
                <a:sym typeface="Google Sans"/>
              </a:rPr>
              <a:t>phones &amp; tablets</a:t>
            </a:r>
            <a:endParaRPr sz="1867" b="1" kern="0">
              <a:solidFill>
                <a:srgbClr val="434343"/>
              </a:solidFill>
              <a:latin typeface="Google Sans"/>
              <a:ea typeface="Google Sans"/>
              <a:cs typeface="Google Sans"/>
              <a:sym typeface="Google Sans"/>
            </a:endParaRPr>
          </a:p>
        </p:txBody>
      </p:sp>
      <p:sp>
        <p:nvSpPr>
          <p:cNvPr id="301" name="Google Shape;301;p50"/>
          <p:cNvSpPr txBox="1"/>
          <p:nvPr/>
        </p:nvSpPr>
        <p:spPr>
          <a:xfrm>
            <a:off x="4336400" y="2269834"/>
            <a:ext cx="2583600" cy="1614889"/>
          </a:xfrm>
          <a:prstGeom prst="rect">
            <a:avLst/>
          </a:prstGeom>
          <a:noFill/>
          <a:ln>
            <a:noFill/>
          </a:ln>
        </p:spPr>
        <p:txBody>
          <a:bodyPr spcFirstLastPara="1" wrap="square" lIns="0" tIns="121900" rIns="0" bIns="121900" anchor="t" anchorCtr="0">
            <a:spAutoFit/>
          </a:bodyPr>
          <a:lstStyle/>
          <a:p>
            <a:pPr defTabSz="1219170">
              <a:lnSpc>
                <a:spcPct val="115000"/>
              </a:lnSpc>
              <a:buClr>
                <a:srgbClr val="000000"/>
              </a:buClr>
            </a:pPr>
            <a:r>
              <a:rPr lang="en-GB" sz="4000" b="1" kern="0">
                <a:solidFill>
                  <a:srgbClr val="434343"/>
                </a:solidFill>
                <a:latin typeface="Google Sans"/>
                <a:ea typeface="Google Sans"/>
                <a:cs typeface="Google Sans"/>
                <a:sym typeface="Google Sans"/>
              </a:rPr>
              <a:t>02</a:t>
            </a:r>
            <a:endParaRPr sz="4000" b="1" kern="0">
              <a:solidFill>
                <a:srgbClr val="434343"/>
              </a:solidFill>
              <a:latin typeface="Google Sans"/>
              <a:ea typeface="Google Sans"/>
              <a:cs typeface="Google Sans"/>
              <a:sym typeface="Google Sans"/>
            </a:endParaRPr>
          </a:p>
          <a:p>
            <a:pPr defTabSz="1219170">
              <a:lnSpc>
                <a:spcPct val="115000"/>
              </a:lnSpc>
              <a:buClr>
                <a:srgbClr val="000000"/>
              </a:buClr>
            </a:pPr>
            <a:r>
              <a:rPr lang="en-GB" sz="1867" kern="0">
                <a:solidFill>
                  <a:srgbClr val="434343"/>
                </a:solidFill>
                <a:latin typeface="Google Sans"/>
                <a:ea typeface="Google Sans"/>
                <a:cs typeface="Google Sans"/>
                <a:sym typeface="Google Sans"/>
              </a:rPr>
              <a:t>Android 3rd party </a:t>
            </a:r>
            <a:br>
              <a:rPr lang="en-GB" sz="1867" kern="0">
                <a:solidFill>
                  <a:srgbClr val="434343"/>
                </a:solidFill>
                <a:latin typeface="Google Sans"/>
                <a:ea typeface="Google Sans"/>
                <a:cs typeface="Google Sans"/>
                <a:sym typeface="Google Sans"/>
              </a:rPr>
            </a:br>
            <a:r>
              <a:rPr lang="en-GB" sz="1867" kern="0">
                <a:solidFill>
                  <a:srgbClr val="434343"/>
                </a:solidFill>
                <a:latin typeface="Google Sans"/>
                <a:ea typeface="Google Sans"/>
                <a:cs typeface="Google Sans"/>
                <a:sym typeface="Google Sans"/>
              </a:rPr>
              <a:t>OEM phones &amp; tablets</a:t>
            </a:r>
            <a:endParaRPr sz="1867" b="1" kern="0">
              <a:solidFill>
                <a:srgbClr val="434343"/>
              </a:solidFill>
              <a:latin typeface="Google Sans"/>
              <a:ea typeface="Google Sans"/>
              <a:cs typeface="Google Sans"/>
              <a:sym typeface="Google Sans"/>
            </a:endParaRPr>
          </a:p>
        </p:txBody>
      </p:sp>
      <p:sp>
        <p:nvSpPr>
          <p:cNvPr id="302" name="Google Shape;302;p50"/>
          <p:cNvSpPr txBox="1"/>
          <p:nvPr/>
        </p:nvSpPr>
        <p:spPr>
          <a:xfrm>
            <a:off x="8247000" y="2269834"/>
            <a:ext cx="2583600" cy="1614889"/>
          </a:xfrm>
          <a:prstGeom prst="rect">
            <a:avLst/>
          </a:prstGeom>
          <a:noFill/>
          <a:ln>
            <a:noFill/>
          </a:ln>
        </p:spPr>
        <p:txBody>
          <a:bodyPr spcFirstLastPara="1" wrap="square" lIns="0" tIns="121900" rIns="0" bIns="121900" anchor="t" anchorCtr="0">
            <a:spAutoFit/>
          </a:bodyPr>
          <a:lstStyle/>
          <a:p>
            <a:pPr defTabSz="1219170">
              <a:lnSpc>
                <a:spcPct val="115000"/>
              </a:lnSpc>
              <a:buClr>
                <a:srgbClr val="000000"/>
              </a:buClr>
            </a:pPr>
            <a:r>
              <a:rPr lang="en-GB" sz="4000" b="1" kern="0">
                <a:solidFill>
                  <a:srgbClr val="434343"/>
                </a:solidFill>
                <a:latin typeface="Google Sans"/>
                <a:ea typeface="Google Sans"/>
                <a:cs typeface="Google Sans"/>
                <a:sym typeface="Google Sans"/>
              </a:rPr>
              <a:t>03</a:t>
            </a:r>
            <a:endParaRPr sz="4000" b="1" kern="0">
              <a:solidFill>
                <a:srgbClr val="434343"/>
              </a:solidFill>
              <a:latin typeface="Google Sans"/>
              <a:ea typeface="Google Sans"/>
              <a:cs typeface="Google Sans"/>
              <a:sym typeface="Google Sans"/>
            </a:endParaRPr>
          </a:p>
          <a:p>
            <a:pPr defTabSz="1219170">
              <a:lnSpc>
                <a:spcPct val="115000"/>
              </a:lnSpc>
              <a:buClr>
                <a:srgbClr val="000000"/>
              </a:buClr>
            </a:pPr>
            <a:r>
              <a:rPr lang="en-GB" sz="1867" kern="0">
                <a:solidFill>
                  <a:srgbClr val="434343"/>
                </a:solidFill>
                <a:latin typeface="Google Sans"/>
                <a:ea typeface="Google Sans"/>
                <a:cs typeface="Google Sans"/>
                <a:sym typeface="Google Sans"/>
              </a:rPr>
              <a:t>Chrome on desktop and </a:t>
            </a:r>
            <a:br>
              <a:rPr lang="en-GB" sz="1867" kern="0">
                <a:solidFill>
                  <a:srgbClr val="434343"/>
                </a:solidFill>
                <a:latin typeface="Google Sans"/>
                <a:ea typeface="Google Sans"/>
                <a:cs typeface="Google Sans"/>
                <a:sym typeface="Google Sans"/>
              </a:rPr>
            </a:br>
            <a:r>
              <a:rPr lang="en-GB" sz="1867" kern="0">
                <a:solidFill>
                  <a:srgbClr val="434343"/>
                </a:solidFill>
                <a:latin typeface="Google Sans"/>
                <a:ea typeface="Google Sans"/>
                <a:cs typeface="Google Sans"/>
                <a:sym typeface="Google Sans"/>
              </a:rPr>
              <a:t>iOS (phones &amp; tablets)</a:t>
            </a:r>
            <a:endParaRPr sz="1867" b="1" kern="0">
              <a:solidFill>
                <a:srgbClr val="434343"/>
              </a:solidFill>
              <a:latin typeface="Google Sans"/>
              <a:ea typeface="Google Sans"/>
              <a:cs typeface="Google Sans"/>
              <a:sym typeface="Google Sans"/>
            </a:endParaRPr>
          </a:p>
        </p:txBody>
      </p:sp>
      <p:pic>
        <p:nvPicPr>
          <p:cNvPr id="303" name="Google Shape;303;p50"/>
          <p:cNvPicPr preferRelativeResize="0"/>
          <p:nvPr/>
        </p:nvPicPr>
        <p:blipFill>
          <a:blip r:embed="rId3">
            <a:alphaModFix/>
          </a:blip>
          <a:stretch>
            <a:fillRect/>
          </a:stretch>
        </p:blipFill>
        <p:spPr>
          <a:xfrm>
            <a:off x="425800" y="4401001"/>
            <a:ext cx="524248" cy="534699"/>
          </a:xfrm>
          <a:prstGeom prst="rect">
            <a:avLst/>
          </a:prstGeom>
          <a:noFill/>
          <a:ln>
            <a:noFill/>
          </a:ln>
        </p:spPr>
      </p:pic>
      <p:sp>
        <p:nvSpPr>
          <p:cNvPr id="304" name="Google Shape;304;p50"/>
          <p:cNvSpPr txBox="1"/>
          <p:nvPr/>
        </p:nvSpPr>
        <p:spPr>
          <a:xfrm>
            <a:off x="1067933" y="4401001"/>
            <a:ext cx="1074400" cy="812490"/>
          </a:xfrm>
          <a:prstGeom prst="rect">
            <a:avLst/>
          </a:prstGeom>
          <a:noFill/>
          <a:ln>
            <a:noFill/>
          </a:ln>
        </p:spPr>
        <p:txBody>
          <a:bodyPr spcFirstLastPara="1" wrap="square" lIns="0" tIns="121900" rIns="0" bIns="121900" anchor="t" anchorCtr="0">
            <a:spAutoFit/>
          </a:bodyPr>
          <a:lstStyle/>
          <a:p>
            <a:pPr defTabSz="1219170">
              <a:lnSpc>
                <a:spcPct val="115000"/>
              </a:lnSpc>
              <a:buClr>
                <a:srgbClr val="000000"/>
              </a:buClr>
            </a:pPr>
            <a:r>
              <a:rPr lang="en-GB" sz="3200" kern="0">
                <a:solidFill>
                  <a:srgbClr val="9E9E9E"/>
                </a:solidFill>
                <a:latin typeface="Google Sans"/>
                <a:ea typeface="Google Sans"/>
                <a:cs typeface="Google Sans"/>
                <a:sym typeface="Google Sans"/>
              </a:rPr>
              <a:t>Pixel</a:t>
            </a:r>
            <a:endParaRPr sz="3200" b="1" kern="0">
              <a:solidFill>
                <a:srgbClr val="9E9E9E"/>
              </a:solidFill>
              <a:latin typeface="Google Sans"/>
              <a:ea typeface="Google Sans"/>
              <a:cs typeface="Google Sans"/>
              <a:sym typeface="Google Sans"/>
            </a:endParaRPr>
          </a:p>
        </p:txBody>
      </p:sp>
      <p:sp>
        <p:nvSpPr>
          <p:cNvPr id="305" name="Google Shape;305;p50"/>
          <p:cNvSpPr txBox="1"/>
          <p:nvPr/>
        </p:nvSpPr>
        <p:spPr>
          <a:xfrm>
            <a:off x="8973500" y="4401001"/>
            <a:ext cx="1790400" cy="812490"/>
          </a:xfrm>
          <a:prstGeom prst="rect">
            <a:avLst/>
          </a:prstGeom>
          <a:noFill/>
          <a:ln>
            <a:noFill/>
          </a:ln>
        </p:spPr>
        <p:txBody>
          <a:bodyPr spcFirstLastPara="1" wrap="square" lIns="0" tIns="121900" rIns="0" bIns="121900" anchor="t" anchorCtr="0">
            <a:spAutoFit/>
          </a:bodyPr>
          <a:lstStyle/>
          <a:p>
            <a:pPr defTabSz="1219170">
              <a:lnSpc>
                <a:spcPct val="115000"/>
              </a:lnSpc>
              <a:buClr>
                <a:srgbClr val="000000"/>
              </a:buClr>
            </a:pPr>
            <a:r>
              <a:rPr lang="en-GB" sz="3200" kern="0">
                <a:solidFill>
                  <a:srgbClr val="9E9E9E"/>
                </a:solidFill>
                <a:latin typeface="Google Sans"/>
                <a:ea typeface="Google Sans"/>
                <a:cs typeface="Google Sans"/>
                <a:sym typeface="Google Sans"/>
              </a:rPr>
              <a:t>Chrome</a:t>
            </a:r>
            <a:endParaRPr sz="3200" b="1" kern="0">
              <a:solidFill>
                <a:srgbClr val="9E9E9E"/>
              </a:solidFill>
              <a:latin typeface="Google Sans"/>
              <a:ea typeface="Google Sans"/>
              <a:cs typeface="Google Sans"/>
              <a:sym typeface="Google Sans"/>
            </a:endParaRPr>
          </a:p>
        </p:txBody>
      </p:sp>
      <p:pic>
        <p:nvPicPr>
          <p:cNvPr id="306" name="Google Shape;306;p50"/>
          <p:cNvPicPr preferRelativeResize="0"/>
          <p:nvPr/>
        </p:nvPicPr>
        <p:blipFill>
          <a:blip r:embed="rId4">
            <a:alphaModFix/>
          </a:blip>
          <a:stretch>
            <a:fillRect/>
          </a:stretch>
        </p:blipFill>
        <p:spPr>
          <a:xfrm>
            <a:off x="8313701" y="4401001"/>
            <a:ext cx="534700" cy="534700"/>
          </a:xfrm>
          <a:prstGeom prst="rect">
            <a:avLst/>
          </a:prstGeom>
          <a:noFill/>
          <a:ln>
            <a:noFill/>
          </a:ln>
        </p:spPr>
      </p:pic>
      <p:sp>
        <p:nvSpPr>
          <p:cNvPr id="307" name="Google Shape;307;p50"/>
          <p:cNvSpPr txBox="1"/>
          <p:nvPr/>
        </p:nvSpPr>
        <p:spPr>
          <a:xfrm>
            <a:off x="5361984" y="4401001"/>
            <a:ext cx="1711600" cy="812490"/>
          </a:xfrm>
          <a:prstGeom prst="rect">
            <a:avLst/>
          </a:prstGeom>
          <a:noFill/>
          <a:ln>
            <a:noFill/>
          </a:ln>
        </p:spPr>
        <p:txBody>
          <a:bodyPr spcFirstLastPara="1" wrap="square" lIns="0" tIns="121900" rIns="0" bIns="121900" anchor="t" anchorCtr="0">
            <a:spAutoFit/>
          </a:bodyPr>
          <a:lstStyle/>
          <a:p>
            <a:pPr defTabSz="1219170">
              <a:lnSpc>
                <a:spcPct val="115000"/>
              </a:lnSpc>
              <a:buClr>
                <a:srgbClr val="000000"/>
              </a:buClr>
            </a:pPr>
            <a:r>
              <a:rPr lang="en-GB" sz="3200" kern="0">
                <a:solidFill>
                  <a:srgbClr val="9E9E9E"/>
                </a:solidFill>
                <a:latin typeface="Google Sans"/>
                <a:ea typeface="Google Sans"/>
                <a:cs typeface="Google Sans"/>
                <a:sym typeface="Google Sans"/>
              </a:rPr>
              <a:t>Android</a:t>
            </a:r>
            <a:endParaRPr sz="3200" b="1" kern="0">
              <a:solidFill>
                <a:srgbClr val="9E9E9E"/>
              </a:solidFill>
              <a:latin typeface="Google Sans"/>
              <a:ea typeface="Google Sans"/>
              <a:cs typeface="Google Sans"/>
              <a:sym typeface="Google Sans"/>
            </a:endParaRPr>
          </a:p>
        </p:txBody>
      </p:sp>
      <p:pic>
        <p:nvPicPr>
          <p:cNvPr id="308" name="Google Shape;308;p50"/>
          <p:cNvPicPr preferRelativeResize="0"/>
          <p:nvPr/>
        </p:nvPicPr>
        <p:blipFill rotWithShape="1">
          <a:blip r:embed="rId5">
            <a:alphaModFix/>
          </a:blip>
          <a:srcRect l="4221" t="26153" r="76838" b="38878"/>
          <a:stretch/>
        </p:blipFill>
        <p:spPr>
          <a:xfrm>
            <a:off x="4182817" y="3928292"/>
            <a:ext cx="1074401" cy="1401545"/>
          </a:xfrm>
          <a:prstGeom prst="rect">
            <a:avLst/>
          </a:prstGeom>
          <a:noFill/>
          <a:ln>
            <a:noFill/>
          </a:ln>
        </p:spPr>
      </p:pic>
      <p:sp>
        <p:nvSpPr>
          <p:cNvPr id="309" name="Google Shape;309;p50"/>
          <p:cNvSpPr txBox="1"/>
          <p:nvPr/>
        </p:nvSpPr>
        <p:spPr>
          <a:xfrm>
            <a:off x="256135" y="102968"/>
            <a:ext cx="10396000" cy="65661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667" kern="0">
                <a:solidFill>
                  <a:srgbClr val="4285F4"/>
                </a:solidFill>
                <a:latin typeface="Google Sans"/>
                <a:ea typeface="Google Sans"/>
                <a:cs typeface="Google Sans"/>
                <a:sym typeface="Google Sans"/>
              </a:rPr>
              <a:t>DMA choice screen roll-out</a:t>
            </a:r>
            <a:endParaRPr sz="2667" kern="0">
              <a:solidFill>
                <a:srgbClr val="4285F4"/>
              </a:solidFill>
              <a:latin typeface="Google Sans"/>
              <a:ea typeface="Google Sans"/>
              <a:cs typeface="Google Sans"/>
              <a:sym typeface="Google Sans"/>
            </a:endParaRPr>
          </a:p>
        </p:txBody>
      </p:sp>
      <p:sp>
        <p:nvSpPr>
          <p:cNvPr id="310" name="Google Shape;310;p50"/>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50"/>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14</a:t>
            </a:fld>
            <a:endParaRPr ker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1"/>
          <p:cNvSpPr txBox="1"/>
          <p:nvPr/>
        </p:nvSpPr>
        <p:spPr>
          <a:xfrm>
            <a:off x="425800" y="1270201"/>
            <a:ext cx="8528000" cy="4775882"/>
          </a:xfrm>
          <a:prstGeom prst="rect">
            <a:avLst/>
          </a:prstGeom>
          <a:noFill/>
          <a:ln>
            <a:noFill/>
          </a:ln>
        </p:spPr>
        <p:txBody>
          <a:bodyPr spcFirstLastPara="1" wrap="square" lIns="0" tIns="121900" rIns="0" bIns="121900" anchor="t" anchorCtr="0">
            <a:spAutoFit/>
          </a:bodyPr>
          <a:lstStyle/>
          <a:p>
            <a:pPr defTabSz="1219170">
              <a:lnSpc>
                <a:spcPct val="115000"/>
              </a:lnSpc>
              <a:buClr>
                <a:srgbClr val="000000"/>
              </a:buClr>
            </a:pPr>
            <a:r>
              <a:rPr lang="en-GB" sz="2133" b="1" kern="0">
                <a:solidFill>
                  <a:srgbClr val="434343"/>
                </a:solidFill>
                <a:latin typeface="Google Sans"/>
                <a:ea typeface="Google Sans"/>
                <a:cs typeface="Google Sans"/>
                <a:sym typeface="Google Sans"/>
              </a:rPr>
              <a:t>Existing Devices</a:t>
            </a:r>
            <a:endParaRPr sz="2133" b="1" kern="0">
              <a:solidFill>
                <a:srgbClr val="434343"/>
              </a:solidFill>
              <a:latin typeface="Google Sans"/>
              <a:ea typeface="Google Sans"/>
              <a:cs typeface="Google Sans"/>
              <a:sym typeface="Google Sans"/>
            </a:endParaRPr>
          </a:p>
          <a:p>
            <a:pPr defTabSz="1219170">
              <a:lnSpc>
                <a:spcPct val="115000"/>
              </a:lnSpc>
              <a:buClr>
                <a:srgbClr val="000000"/>
              </a:buClr>
            </a:pPr>
            <a:r>
              <a:rPr lang="en-GB" sz="2133" kern="0">
                <a:solidFill>
                  <a:srgbClr val="434343"/>
                </a:solidFill>
                <a:latin typeface="Google Sans"/>
                <a:ea typeface="Google Sans"/>
                <a:cs typeface="Google Sans"/>
                <a:sym typeface="Google Sans"/>
              </a:rPr>
              <a:t>The update containing both browser and search choice screens has been made available to all existing EEA Pixel (Phone &amp; Tablet) users over the last week.</a:t>
            </a:r>
            <a:endParaRPr sz="2133" kern="0">
              <a:solidFill>
                <a:srgbClr val="434343"/>
              </a:solidFill>
              <a:latin typeface="Google Sans"/>
              <a:ea typeface="Google Sans"/>
              <a:cs typeface="Google Sans"/>
              <a:sym typeface="Google Sans"/>
            </a:endParaRPr>
          </a:p>
          <a:p>
            <a:pPr defTabSz="1219170">
              <a:lnSpc>
                <a:spcPct val="115000"/>
              </a:lnSpc>
              <a:buClr>
                <a:srgbClr val="000000"/>
              </a:buClr>
            </a:pPr>
            <a:endParaRPr sz="2133" b="1" kern="0">
              <a:solidFill>
                <a:srgbClr val="434343"/>
              </a:solidFill>
              <a:latin typeface="Google Sans"/>
              <a:ea typeface="Google Sans"/>
              <a:cs typeface="Google Sans"/>
              <a:sym typeface="Google Sans"/>
            </a:endParaRPr>
          </a:p>
          <a:p>
            <a:pPr defTabSz="1219170">
              <a:lnSpc>
                <a:spcPct val="115000"/>
              </a:lnSpc>
              <a:buClr>
                <a:srgbClr val="000000"/>
              </a:buClr>
            </a:pPr>
            <a:r>
              <a:rPr lang="en-GB" sz="2133" kern="0">
                <a:solidFill>
                  <a:srgbClr val="434343"/>
                </a:solidFill>
                <a:latin typeface="Google Sans"/>
                <a:ea typeface="Google Sans"/>
                <a:cs typeface="Google Sans"/>
                <a:sym typeface="Google Sans"/>
              </a:rPr>
              <a:t>Choice screens expected to be seen by 97% of users of Pixel devices by end of March 2024.</a:t>
            </a:r>
            <a:endParaRPr sz="2133" kern="0">
              <a:solidFill>
                <a:srgbClr val="434343"/>
              </a:solidFill>
              <a:latin typeface="Google Sans"/>
              <a:ea typeface="Google Sans"/>
              <a:cs typeface="Google Sans"/>
              <a:sym typeface="Google Sans"/>
            </a:endParaRPr>
          </a:p>
          <a:p>
            <a:pPr defTabSz="1219170">
              <a:lnSpc>
                <a:spcPct val="115000"/>
              </a:lnSpc>
              <a:buClr>
                <a:srgbClr val="000000"/>
              </a:buClr>
            </a:pPr>
            <a:endParaRPr sz="2133" kern="0">
              <a:solidFill>
                <a:srgbClr val="434343"/>
              </a:solidFill>
              <a:latin typeface="Google Sans"/>
              <a:ea typeface="Google Sans"/>
              <a:cs typeface="Google Sans"/>
              <a:sym typeface="Google Sans"/>
            </a:endParaRPr>
          </a:p>
          <a:p>
            <a:pPr defTabSz="1219170">
              <a:lnSpc>
                <a:spcPct val="115000"/>
              </a:lnSpc>
              <a:buClr>
                <a:srgbClr val="000000"/>
              </a:buClr>
            </a:pPr>
            <a:r>
              <a:rPr lang="en-GB" sz="2133" b="1" kern="0">
                <a:solidFill>
                  <a:srgbClr val="434343"/>
                </a:solidFill>
                <a:latin typeface="Google Sans"/>
                <a:ea typeface="Google Sans"/>
                <a:cs typeface="Google Sans"/>
                <a:sym typeface="Google Sans"/>
              </a:rPr>
              <a:t>New Devices</a:t>
            </a:r>
            <a:endParaRPr sz="2133" b="1" kern="0">
              <a:solidFill>
                <a:srgbClr val="434343"/>
              </a:solidFill>
              <a:latin typeface="Google Sans"/>
              <a:ea typeface="Google Sans"/>
              <a:cs typeface="Google Sans"/>
              <a:sym typeface="Google Sans"/>
            </a:endParaRPr>
          </a:p>
          <a:p>
            <a:pPr defTabSz="1219170">
              <a:lnSpc>
                <a:spcPct val="115000"/>
              </a:lnSpc>
              <a:buClr>
                <a:srgbClr val="000000"/>
              </a:buClr>
            </a:pPr>
            <a:r>
              <a:rPr lang="en-GB" sz="2133" kern="0">
                <a:solidFill>
                  <a:srgbClr val="434343"/>
                </a:solidFill>
                <a:latin typeface="Google Sans"/>
                <a:ea typeface="Google Sans"/>
                <a:cs typeface="Google Sans"/>
                <a:sym typeface="Google Sans"/>
              </a:rPr>
              <a:t>The choice screens are shown on all new Pixel Phones &amp; Tablets in the EEA since March 7.  Full randomization and immediately visible descriptions will be ready from May.</a:t>
            </a:r>
            <a:endParaRPr sz="2133" kern="0">
              <a:solidFill>
                <a:srgbClr val="434343"/>
              </a:solidFill>
              <a:latin typeface="Google Sans"/>
              <a:ea typeface="Google Sans"/>
              <a:cs typeface="Google Sans"/>
              <a:sym typeface="Google Sans"/>
            </a:endParaRPr>
          </a:p>
        </p:txBody>
      </p:sp>
      <p:pic>
        <p:nvPicPr>
          <p:cNvPr id="317" name="Google Shape;317;p51"/>
          <p:cNvPicPr preferRelativeResize="0"/>
          <p:nvPr/>
        </p:nvPicPr>
        <p:blipFill>
          <a:blip r:embed="rId3">
            <a:alphaModFix/>
          </a:blip>
          <a:stretch>
            <a:fillRect/>
          </a:stretch>
        </p:blipFill>
        <p:spPr>
          <a:xfrm>
            <a:off x="10249467" y="319357"/>
            <a:ext cx="524248" cy="534699"/>
          </a:xfrm>
          <a:prstGeom prst="rect">
            <a:avLst/>
          </a:prstGeom>
          <a:noFill/>
          <a:ln>
            <a:noFill/>
          </a:ln>
        </p:spPr>
      </p:pic>
      <p:sp>
        <p:nvSpPr>
          <p:cNvPr id="318" name="Google Shape;318;p51"/>
          <p:cNvSpPr txBox="1"/>
          <p:nvPr/>
        </p:nvSpPr>
        <p:spPr>
          <a:xfrm>
            <a:off x="10891600" y="319358"/>
            <a:ext cx="1074400" cy="812490"/>
          </a:xfrm>
          <a:prstGeom prst="rect">
            <a:avLst/>
          </a:prstGeom>
          <a:noFill/>
          <a:ln>
            <a:noFill/>
          </a:ln>
        </p:spPr>
        <p:txBody>
          <a:bodyPr spcFirstLastPara="1" wrap="square" lIns="0" tIns="121900" rIns="0" bIns="121900" anchor="t" anchorCtr="0">
            <a:spAutoFit/>
          </a:bodyPr>
          <a:lstStyle/>
          <a:p>
            <a:pPr defTabSz="1219170">
              <a:lnSpc>
                <a:spcPct val="115000"/>
              </a:lnSpc>
              <a:buClr>
                <a:srgbClr val="000000"/>
              </a:buClr>
            </a:pPr>
            <a:r>
              <a:rPr lang="en-GB" sz="3200" kern="0">
                <a:solidFill>
                  <a:srgbClr val="9E9E9E"/>
                </a:solidFill>
                <a:latin typeface="Google Sans"/>
                <a:ea typeface="Google Sans"/>
                <a:cs typeface="Google Sans"/>
                <a:sym typeface="Google Sans"/>
              </a:rPr>
              <a:t>Pixel</a:t>
            </a:r>
            <a:endParaRPr sz="3200" b="1" kern="0">
              <a:solidFill>
                <a:srgbClr val="9E9E9E"/>
              </a:solidFill>
              <a:latin typeface="Google Sans"/>
              <a:ea typeface="Google Sans"/>
              <a:cs typeface="Google Sans"/>
              <a:sym typeface="Google Sans"/>
            </a:endParaRPr>
          </a:p>
        </p:txBody>
      </p:sp>
      <p:pic>
        <p:nvPicPr>
          <p:cNvPr id="319" name="Google Shape;319;p51"/>
          <p:cNvPicPr preferRelativeResize="0"/>
          <p:nvPr/>
        </p:nvPicPr>
        <p:blipFill rotWithShape="1">
          <a:blip r:embed="rId4">
            <a:alphaModFix/>
          </a:blip>
          <a:srcRect l="37783" t="7931" r="37487" b="5950"/>
          <a:stretch/>
        </p:blipFill>
        <p:spPr>
          <a:xfrm>
            <a:off x="9512501" y="1468167"/>
            <a:ext cx="2018967" cy="3958167"/>
          </a:xfrm>
          <a:prstGeom prst="rect">
            <a:avLst/>
          </a:prstGeom>
          <a:noFill/>
          <a:ln>
            <a:noFill/>
          </a:ln>
        </p:spPr>
      </p:pic>
      <p:sp>
        <p:nvSpPr>
          <p:cNvPr id="320" name="Google Shape;320;p51"/>
          <p:cNvSpPr txBox="1"/>
          <p:nvPr/>
        </p:nvSpPr>
        <p:spPr>
          <a:xfrm>
            <a:off x="256133" y="102968"/>
            <a:ext cx="9138800" cy="65661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667" kern="0">
                <a:solidFill>
                  <a:srgbClr val="4285F4"/>
                </a:solidFill>
                <a:latin typeface="Google Sans"/>
                <a:ea typeface="Google Sans"/>
                <a:cs typeface="Google Sans"/>
                <a:sym typeface="Google Sans"/>
              </a:rPr>
              <a:t>Google Pixel roll-out</a:t>
            </a:r>
            <a:endParaRPr sz="2667" kern="0">
              <a:solidFill>
                <a:srgbClr val="4285F4"/>
              </a:solidFill>
              <a:latin typeface="Google Sans"/>
              <a:ea typeface="Google Sans"/>
              <a:cs typeface="Google Sans"/>
              <a:sym typeface="Google Sans"/>
            </a:endParaRPr>
          </a:p>
        </p:txBody>
      </p:sp>
      <p:sp>
        <p:nvSpPr>
          <p:cNvPr id="321" name="Google Shape;321;p51"/>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51"/>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15</a:t>
            </a:fld>
            <a:endParaRPr ker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cxnSp>
        <p:nvCxnSpPr>
          <p:cNvPr id="327" name="Google Shape;327;p52"/>
          <p:cNvCxnSpPr/>
          <p:nvPr/>
        </p:nvCxnSpPr>
        <p:spPr>
          <a:xfrm>
            <a:off x="801533" y="5609133"/>
            <a:ext cx="10325600" cy="0"/>
          </a:xfrm>
          <a:prstGeom prst="straightConnector1">
            <a:avLst/>
          </a:prstGeom>
          <a:noFill/>
          <a:ln w="28575" cap="flat" cmpd="sng">
            <a:solidFill>
              <a:srgbClr val="4285F4"/>
            </a:solidFill>
            <a:prstDash val="solid"/>
            <a:round/>
            <a:headEnd type="none" w="med" len="med"/>
            <a:tailEnd type="triangle" w="med" len="med"/>
          </a:ln>
        </p:spPr>
      </p:cxnSp>
      <p:sp>
        <p:nvSpPr>
          <p:cNvPr id="328" name="Google Shape;328;p52"/>
          <p:cNvSpPr/>
          <p:nvPr/>
        </p:nvSpPr>
        <p:spPr>
          <a:xfrm>
            <a:off x="1246908" y="5348953"/>
            <a:ext cx="511600" cy="488800"/>
          </a:xfrm>
          <a:prstGeom prst="ellipse">
            <a:avLst/>
          </a:prstGeom>
          <a:solidFill>
            <a:schemeClr val="lt2"/>
          </a:solidFill>
          <a:ln w="28575" cap="flat" cmpd="sng">
            <a:solidFill>
              <a:srgbClr val="4285F4"/>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329" name="Google Shape;329;p52"/>
          <p:cNvSpPr/>
          <p:nvPr/>
        </p:nvSpPr>
        <p:spPr>
          <a:xfrm>
            <a:off x="5484408" y="5348953"/>
            <a:ext cx="511600" cy="488800"/>
          </a:xfrm>
          <a:prstGeom prst="ellipse">
            <a:avLst/>
          </a:prstGeom>
          <a:solidFill>
            <a:schemeClr val="lt2"/>
          </a:solidFill>
          <a:ln w="28575" cap="flat" cmpd="sng">
            <a:solidFill>
              <a:srgbClr val="4285F4"/>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330" name="Google Shape;330;p52"/>
          <p:cNvSpPr/>
          <p:nvPr/>
        </p:nvSpPr>
        <p:spPr>
          <a:xfrm>
            <a:off x="801533" y="5835700"/>
            <a:ext cx="2876000" cy="444800"/>
          </a:xfrm>
          <a:prstGeom prst="rect">
            <a:avLst/>
          </a:prstGeom>
          <a:noFill/>
          <a:ln>
            <a:noFill/>
          </a:ln>
        </p:spPr>
        <p:txBody>
          <a:bodyPr spcFirstLastPara="1" wrap="square" lIns="0" tIns="121900" rIns="121900" bIns="121900" anchor="t" anchorCtr="0">
            <a:noAutofit/>
          </a:bodyPr>
          <a:lstStyle/>
          <a:p>
            <a:pPr defTabSz="1219170">
              <a:spcAft>
                <a:spcPts val="1333"/>
              </a:spcAft>
              <a:buClr>
                <a:srgbClr val="000000"/>
              </a:buClr>
            </a:pPr>
            <a:r>
              <a:rPr lang="en-GB" sz="1867" kern="0">
                <a:solidFill>
                  <a:srgbClr val="4285F4"/>
                </a:solidFill>
                <a:latin typeface="Google Sans"/>
                <a:ea typeface="Google Sans"/>
                <a:cs typeface="Google Sans"/>
                <a:sym typeface="Google Sans"/>
              </a:rPr>
              <a:t>January 9th, 2024</a:t>
            </a:r>
            <a:endParaRPr sz="1867" kern="0">
              <a:solidFill>
                <a:srgbClr val="4285F4"/>
              </a:solidFill>
              <a:latin typeface="Google Sans"/>
              <a:ea typeface="Google Sans"/>
              <a:cs typeface="Google Sans"/>
              <a:sym typeface="Google Sans"/>
            </a:endParaRPr>
          </a:p>
        </p:txBody>
      </p:sp>
      <p:sp>
        <p:nvSpPr>
          <p:cNvPr id="331" name="Google Shape;331;p52"/>
          <p:cNvSpPr/>
          <p:nvPr/>
        </p:nvSpPr>
        <p:spPr>
          <a:xfrm>
            <a:off x="4837913" y="5835700"/>
            <a:ext cx="1944000" cy="444800"/>
          </a:xfrm>
          <a:prstGeom prst="rect">
            <a:avLst/>
          </a:prstGeom>
          <a:noFill/>
          <a:ln>
            <a:noFill/>
          </a:ln>
        </p:spPr>
        <p:txBody>
          <a:bodyPr spcFirstLastPara="1" wrap="square" lIns="0" tIns="121900" rIns="121900" bIns="121900" anchor="t" anchorCtr="0">
            <a:noAutofit/>
          </a:bodyPr>
          <a:lstStyle/>
          <a:p>
            <a:pPr defTabSz="1219170">
              <a:spcAft>
                <a:spcPts val="1333"/>
              </a:spcAft>
              <a:buClr>
                <a:srgbClr val="000000"/>
              </a:buClr>
            </a:pPr>
            <a:r>
              <a:rPr lang="en-GB" sz="1867" kern="0">
                <a:solidFill>
                  <a:srgbClr val="4285F4"/>
                </a:solidFill>
                <a:latin typeface="Google Sans"/>
                <a:ea typeface="Google Sans"/>
                <a:cs typeface="Google Sans"/>
                <a:sym typeface="Google Sans"/>
              </a:rPr>
              <a:t>March 7th, 2024</a:t>
            </a:r>
            <a:endParaRPr sz="1867" kern="0">
              <a:solidFill>
                <a:srgbClr val="4285F4"/>
              </a:solidFill>
              <a:latin typeface="Google Sans"/>
              <a:ea typeface="Google Sans"/>
              <a:cs typeface="Google Sans"/>
              <a:sym typeface="Google Sans"/>
            </a:endParaRPr>
          </a:p>
        </p:txBody>
      </p:sp>
      <p:pic>
        <p:nvPicPr>
          <p:cNvPr id="332" name="Google Shape;332;p52"/>
          <p:cNvPicPr preferRelativeResize="0"/>
          <p:nvPr/>
        </p:nvPicPr>
        <p:blipFill rotWithShape="1">
          <a:blip r:embed="rId3">
            <a:alphaModFix/>
          </a:blip>
          <a:srcRect l="4221" t="29537" r="76838" b="43023"/>
          <a:stretch/>
        </p:blipFill>
        <p:spPr>
          <a:xfrm>
            <a:off x="10923934" y="120000"/>
            <a:ext cx="950532" cy="972933"/>
          </a:xfrm>
          <a:prstGeom prst="rect">
            <a:avLst/>
          </a:prstGeom>
          <a:noFill/>
          <a:ln>
            <a:noFill/>
          </a:ln>
        </p:spPr>
      </p:pic>
      <p:sp>
        <p:nvSpPr>
          <p:cNvPr id="333" name="Google Shape;333;p52"/>
          <p:cNvSpPr/>
          <p:nvPr/>
        </p:nvSpPr>
        <p:spPr>
          <a:xfrm>
            <a:off x="620800" y="1553167"/>
            <a:ext cx="4778000" cy="3158400"/>
          </a:xfrm>
          <a:prstGeom prst="wedgeRoundRectCallout">
            <a:avLst>
              <a:gd name="adj1" fmla="val -31022"/>
              <a:gd name="adj2" fmla="val 70000"/>
              <a:gd name="adj3" fmla="val 0"/>
            </a:avLst>
          </a:prstGeom>
          <a:solidFill>
            <a:srgbClr val="4285F4">
              <a:alpha val="7549"/>
            </a:srgbClr>
          </a:solidFill>
          <a:ln>
            <a:noFill/>
          </a:ln>
        </p:spPr>
        <p:txBody>
          <a:bodyPr spcFirstLastPara="1" wrap="square" lIns="121900" tIns="121900" rIns="121900" bIns="121900" anchor="ctr" anchorCtr="0">
            <a:noAutofit/>
          </a:bodyPr>
          <a:lstStyle/>
          <a:p>
            <a:pPr defTabSz="1219170">
              <a:buClr>
                <a:srgbClr val="000000"/>
              </a:buClr>
            </a:pPr>
            <a:r>
              <a:rPr lang="en-GB" sz="2133" b="1" kern="0">
                <a:solidFill>
                  <a:srgbClr val="434343"/>
                </a:solidFill>
                <a:latin typeface="Google Sans"/>
                <a:ea typeface="Google Sans"/>
                <a:cs typeface="Google Sans"/>
                <a:sym typeface="Google Sans"/>
              </a:rPr>
              <a:t>Ecosystem roll-out by Google</a:t>
            </a:r>
            <a:endParaRPr sz="2133" b="1" kern="0">
              <a:solidFill>
                <a:srgbClr val="434343"/>
              </a:solidFill>
              <a:latin typeface="Google Sans"/>
              <a:ea typeface="Google Sans"/>
              <a:cs typeface="Google Sans"/>
              <a:sym typeface="Google Sans"/>
            </a:endParaRPr>
          </a:p>
          <a:p>
            <a:pPr marL="299991" indent="-264659" defTabSz="1219170">
              <a:spcBef>
                <a:spcPts val="800"/>
              </a:spcBef>
              <a:buClr>
                <a:srgbClr val="434343"/>
              </a:buClr>
              <a:buSzPts val="1000"/>
              <a:buFont typeface="Google Sans"/>
              <a:buChar char="●"/>
            </a:pPr>
            <a:r>
              <a:rPr lang="en-GB" sz="1333" kern="0">
                <a:solidFill>
                  <a:srgbClr val="434343"/>
                </a:solidFill>
                <a:latin typeface="Google Sans"/>
                <a:ea typeface="Google Sans"/>
                <a:cs typeface="Google Sans"/>
                <a:sym typeface="Google Sans"/>
              </a:rPr>
              <a:t>Technical assets delivered to OEMs (updated assets made available in May 2024 with full randomization)</a:t>
            </a:r>
            <a:endParaRPr sz="1333" kern="0">
              <a:solidFill>
                <a:srgbClr val="434343"/>
              </a:solidFill>
              <a:latin typeface="Google Sans"/>
              <a:ea typeface="Google Sans"/>
              <a:cs typeface="Google Sans"/>
              <a:sym typeface="Google Sans"/>
            </a:endParaRPr>
          </a:p>
          <a:p>
            <a:pPr marL="299991" indent="-264659" defTabSz="1219170">
              <a:spcBef>
                <a:spcPts val="800"/>
              </a:spcBef>
              <a:buClr>
                <a:srgbClr val="434343"/>
              </a:buClr>
              <a:buSzPts val="1000"/>
              <a:buFont typeface="Google Sans"/>
              <a:buChar char="●"/>
            </a:pPr>
            <a:r>
              <a:rPr lang="en-GB" sz="1333" i="1" kern="0">
                <a:solidFill>
                  <a:srgbClr val="434343"/>
                </a:solidFill>
                <a:latin typeface="Google Sans"/>
                <a:ea typeface="Google Sans"/>
                <a:cs typeface="Google Sans"/>
                <a:sym typeface="Google Sans"/>
              </a:rPr>
              <a:t>New device models:</a:t>
            </a:r>
            <a:r>
              <a:rPr lang="en-GB" sz="1333" kern="0">
                <a:solidFill>
                  <a:srgbClr val="434343"/>
                </a:solidFill>
                <a:latin typeface="Google Sans"/>
                <a:ea typeface="Google Sans"/>
                <a:cs typeface="Google Sans"/>
                <a:sym typeface="Google Sans"/>
              </a:rPr>
              <a:t> </a:t>
            </a:r>
            <a:br>
              <a:rPr lang="en-GB" sz="1333" kern="0">
                <a:solidFill>
                  <a:srgbClr val="434343"/>
                </a:solidFill>
                <a:latin typeface="Google Sans"/>
                <a:ea typeface="Google Sans"/>
                <a:cs typeface="Google Sans"/>
                <a:sym typeface="Google Sans"/>
              </a:rPr>
            </a:br>
            <a:r>
              <a:rPr lang="en-GB" sz="1333" kern="0">
                <a:solidFill>
                  <a:srgbClr val="434343"/>
                </a:solidFill>
                <a:latin typeface="Google Sans"/>
                <a:ea typeface="Google Sans"/>
                <a:cs typeface="Google Sans"/>
                <a:sym typeface="Google Sans"/>
              </a:rPr>
              <a:t>Mandatory requirement for OEMs published to add choice screens for new device models as of March 7th</a:t>
            </a:r>
            <a:endParaRPr sz="1333" kern="0">
              <a:solidFill>
                <a:srgbClr val="434343"/>
              </a:solidFill>
              <a:latin typeface="Google Sans"/>
              <a:ea typeface="Google Sans"/>
              <a:cs typeface="Google Sans"/>
              <a:sym typeface="Google Sans"/>
            </a:endParaRPr>
          </a:p>
          <a:p>
            <a:pPr marL="299991" indent="-264659" defTabSz="1219170">
              <a:spcBef>
                <a:spcPts val="800"/>
              </a:spcBef>
              <a:spcAft>
                <a:spcPts val="800"/>
              </a:spcAft>
              <a:buClr>
                <a:srgbClr val="434343"/>
              </a:buClr>
              <a:buSzPts val="1000"/>
              <a:buFont typeface="Google Sans"/>
              <a:buChar char="●"/>
            </a:pPr>
            <a:r>
              <a:rPr lang="en-GB" sz="1333" i="1" kern="0">
                <a:solidFill>
                  <a:srgbClr val="434343"/>
                </a:solidFill>
                <a:latin typeface="Google Sans"/>
                <a:ea typeface="Google Sans"/>
                <a:cs typeface="Google Sans"/>
                <a:sym typeface="Google Sans"/>
              </a:rPr>
              <a:t>Existing device models: </a:t>
            </a:r>
            <a:br>
              <a:rPr lang="en-GB" sz="1333" i="1" kern="0">
                <a:solidFill>
                  <a:srgbClr val="434343"/>
                </a:solidFill>
                <a:latin typeface="Google Sans"/>
                <a:ea typeface="Google Sans"/>
                <a:cs typeface="Google Sans"/>
                <a:sym typeface="Google Sans"/>
              </a:rPr>
            </a:br>
            <a:r>
              <a:rPr lang="en-GB" sz="1333" kern="0">
                <a:solidFill>
                  <a:srgbClr val="434343"/>
                </a:solidFill>
                <a:latin typeface="Google Sans"/>
                <a:ea typeface="Google Sans"/>
                <a:cs typeface="Google Sans"/>
                <a:sym typeface="Google Sans"/>
              </a:rPr>
              <a:t>Recommendation published to add choice screens</a:t>
            </a:r>
            <a:endParaRPr sz="1333" kern="0">
              <a:solidFill>
                <a:srgbClr val="434343"/>
              </a:solidFill>
              <a:latin typeface="Google Sans"/>
              <a:ea typeface="Google Sans"/>
              <a:cs typeface="Google Sans"/>
              <a:sym typeface="Google Sans"/>
            </a:endParaRPr>
          </a:p>
        </p:txBody>
      </p:sp>
      <p:sp>
        <p:nvSpPr>
          <p:cNvPr id="334" name="Google Shape;334;p52"/>
          <p:cNvSpPr/>
          <p:nvPr/>
        </p:nvSpPr>
        <p:spPr>
          <a:xfrm>
            <a:off x="5846333" y="1553033"/>
            <a:ext cx="5356800" cy="3158400"/>
          </a:xfrm>
          <a:prstGeom prst="wedgeRoundRectCallout">
            <a:avLst>
              <a:gd name="adj1" fmla="val -49250"/>
              <a:gd name="adj2" fmla="val 70813"/>
              <a:gd name="adj3" fmla="val 0"/>
            </a:avLst>
          </a:prstGeom>
          <a:solidFill>
            <a:srgbClr val="4285F4">
              <a:alpha val="7549"/>
            </a:srgbClr>
          </a:solidFill>
          <a:ln>
            <a:noFill/>
          </a:ln>
        </p:spPr>
        <p:txBody>
          <a:bodyPr spcFirstLastPara="1" wrap="square" lIns="121900" tIns="121900" rIns="121900" bIns="121900" anchor="ctr" anchorCtr="0">
            <a:noAutofit/>
          </a:bodyPr>
          <a:lstStyle/>
          <a:p>
            <a:pPr defTabSz="1219170">
              <a:buClr>
                <a:srgbClr val="000000"/>
              </a:buClr>
            </a:pPr>
            <a:r>
              <a:rPr lang="en-GB" sz="2133" b="1" kern="0">
                <a:solidFill>
                  <a:srgbClr val="434343"/>
                </a:solidFill>
                <a:latin typeface="Google Sans"/>
                <a:ea typeface="Google Sans"/>
                <a:cs typeface="Google Sans"/>
                <a:sym typeface="Google Sans"/>
              </a:rPr>
              <a:t>User roll-out by OEMs</a:t>
            </a:r>
            <a:endParaRPr sz="2133" b="1" kern="0">
              <a:solidFill>
                <a:srgbClr val="434343"/>
              </a:solidFill>
              <a:latin typeface="Google Sans"/>
              <a:ea typeface="Google Sans"/>
              <a:cs typeface="Google Sans"/>
              <a:sym typeface="Google Sans"/>
            </a:endParaRPr>
          </a:p>
          <a:p>
            <a:pPr marL="299991" indent="-264659" defTabSz="1219170">
              <a:spcBef>
                <a:spcPts val="800"/>
              </a:spcBef>
              <a:buClr>
                <a:srgbClr val="434343"/>
              </a:buClr>
              <a:buSzPts val="1000"/>
              <a:buFont typeface="Google Sans"/>
              <a:buChar char="●"/>
            </a:pPr>
            <a:r>
              <a:rPr lang="en-GB" sz="1333" i="1" kern="0">
                <a:solidFill>
                  <a:srgbClr val="434343"/>
                </a:solidFill>
                <a:latin typeface="Google Sans"/>
                <a:ea typeface="Google Sans"/>
                <a:cs typeface="Google Sans"/>
                <a:sym typeface="Google Sans"/>
              </a:rPr>
              <a:t>New device models: </a:t>
            </a:r>
            <a:br>
              <a:rPr lang="en-GB" sz="1333" i="1" kern="0">
                <a:solidFill>
                  <a:srgbClr val="434343"/>
                </a:solidFill>
                <a:latin typeface="Google Sans"/>
                <a:ea typeface="Google Sans"/>
                <a:cs typeface="Google Sans"/>
                <a:sym typeface="Google Sans"/>
              </a:rPr>
            </a:br>
            <a:r>
              <a:rPr lang="en-GB" sz="1333" kern="0">
                <a:solidFill>
                  <a:srgbClr val="434343"/>
                </a:solidFill>
                <a:latin typeface="Google Sans"/>
                <a:ea typeface="Google Sans"/>
                <a:cs typeface="Google Sans"/>
                <a:sym typeface="Google Sans"/>
              </a:rPr>
              <a:t>OEMs must implement the choice screens</a:t>
            </a:r>
            <a:br>
              <a:rPr lang="en-GB" sz="1333" kern="0">
                <a:solidFill>
                  <a:srgbClr val="434343"/>
                </a:solidFill>
                <a:latin typeface="Google Sans"/>
                <a:ea typeface="Google Sans"/>
                <a:cs typeface="Google Sans"/>
                <a:sym typeface="Google Sans"/>
              </a:rPr>
            </a:br>
            <a:r>
              <a:rPr lang="en-GB" sz="1333" i="1" kern="0">
                <a:solidFill>
                  <a:srgbClr val="434343"/>
                </a:solidFill>
                <a:latin typeface="Google Sans"/>
                <a:ea typeface="Google Sans"/>
                <a:cs typeface="Google Sans"/>
                <a:sym typeface="Google Sans"/>
              </a:rPr>
              <a:t>→ Ramp up depends on launches and sales</a:t>
            </a:r>
            <a:endParaRPr sz="1333" i="1" kern="0">
              <a:solidFill>
                <a:srgbClr val="434343"/>
              </a:solidFill>
              <a:latin typeface="Google Sans"/>
              <a:ea typeface="Google Sans"/>
              <a:cs typeface="Google Sans"/>
              <a:sym typeface="Google Sans"/>
            </a:endParaRPr>
          </a:p>
          <a:p>
            <a:pPr marL="304792" indent="-275160" defTabSz="1219170">
              <a:spcBef>
                <a:spcPts val="800"/>
              </a:spcBef>
              <a:buClr>
                <a:srgbClr val="434343"/>
              </a:buClr>
              <a:buSzPts val="1000"/>
              <a:buFont typeface="Google Sans"/>
              <a:buChar char="●"/>
            </a:pPr>
            <a:r>
              <a:rPr lang="en-GB" sz="1333" i="1" kern="0">
                <a:solidFill>
                  <a:srgbClr val="434343"/>
                </a:solidFill>
                <a:latin typeface="Google Sans"/>
                <a:ea typeface="Google Sans"/>
                <a:cs typeface="Google Sans"/>
                <a:sym typeface="Google Sans"/>
              </a:rPr>
              <a:t>Existing device models: </a:t>
            </a:r>
            <a:br>
              <a:rPr lang="en-GB" sz="1333" kern="0">
                <a:solidFill>
                  <a:srgbClr val="434343"/>
                </a:solidFill>
                <a:latin typeface="Google Sans"/>
                <a:ea typeface="Google Sans"/>
                <a:cs typeface="Google Sans"/>
                <a:sym typeface="Google Sans"/>
              </a:rPr>
            </a:br>
            <a:r>
              <a:rPr lang="en-GB" sz="1333" kern="0">
                <a:solidFill>
                  <a:srgbClr val="434343"/>
                </a:solidFill>
                <a:latin typeface="Google Sans"/>
                <a:ea typeface="Google Sans"/>
                <a:cs typeface="Google Sans"/>
                <a:sym typeface="Google Sans"/>
              </a:rPr>
              <a:t>OEMs are encouraged to update devices with choice screens (</a:t>
            </a:r>
            <a:r>
              <a:rPr lang="en-GB" sz="1333" i="1" kern="0">
                <a:solidFill>
                  <a:srgbClr val="434343"/>
                </a:solidFill>
                <a:latin typeface="Google Sans"/>
                <a:ea typeface="Google Sans"/>
                <a:cs typeface="Google Sans"/>
                <a:sym typeface="Google Sans"/>
              </a:rPr>
              <a:t>e.g.</a:t>
            </a:r>
            <a:r>
              <a:rPr lang="en-GB" sz="1333" kern="0">
                <a:solidFill>
                  <a:srgbClr val="434343"/>
                </a:solidFill>
                <a:latin typeface="Google Sans"/>
                <a:ea typeface="Google Sans"/>
                <a:cs typeface="Google Sans"/>
                <a:sym typeface="Google Sans"/>
              </a:rPr>
              <a:t>, partner info portals, bootcamps, bespoke outreach)  </a:t>
            </a:r>
            <a:br>
              <a:rPr lang="en-GB" sz="1333" kern="0">
                <a:solidFill>
                  <a:srgbClr val="434343"/>
                </a:solidFill>
                <a:latin typeface="Google Sans"/>
                <a:ea typeface="Google Sans"/>
                <a:cs typeface="Google Sans"/>
                <a:sym typeface="Google Sans"/>
              </a:rPr>
            </a:br>
            <a:r>
              <a:rPr lang="en-GB" sz="1333" i="1" kern="0">
                <a:solidFill>
                  <a:srgbClr val="434343"/>
                </a:solidFill>
                <a:latin typeface="Google Sans"/>
                <a:ea typeface="Google Sans"/>
                <a:cs typeface="Google Sans"/>
                <a:sym typeface="Google Sans"/>
              </a:rPr>
              <a:t>→ Ramp up depends on OEMs</a:t>
            </a:r>
            <a:endParaRPr sz="1333" i="1" kern="0">
              <a:solidFill>
                <a:srgbClr val="434343"/>
              </a:solidFill>
              <a:latin typeface="Google Sans"/>
              <a:ea typeface="Google Sans"/>
              <a:cs typeface="Google Sans"/>
              <a:sym typeface="Google Sans"/>
            </a:endParaRPr>
          </a:p>
          <a:p>
            <a:pPr marL="299991" defTabSz="1219170">
              <a:spcBef>
                <a:spcPts val="800"/>
              </a:spcBef>
              <a:spcAft>
                <a:spcPts val="800"/>
              </a:spcAft>
              <a:buClr>
                <a:srgbClr val="000000"/>
              </a:buClr>
            </a:pPr>
            <a:r>
              <a:rPr lang="en-GB" sz="1333" i="1" kern="0">
                <a:solidFill>
                  <a:srgbClr val="434343"/>
                </a:solidFill>
                <a:latin typeface="Google Sans"/>
                <a:ea typeface="Google Sans"/>
                <a:cs typeface="Google Sans"/>
                <a:sym typeface="Google Sans"/>
              </a:rPr>
              <a:t>→ Pre-DMA choice screens will remain, too</a:t>
            </a:r>
            <a:endParaRPr sz="1333" i="1" kern="0">
              <a:solidFill>
                <a:srgbClr val="434343"/>
              </a:solidFill>
              <a:latin typeface="Google Sans"/>
              <a:ea typeface="Google Sans"/>
              <a:cs typeface="Google Sans"/>
              <a:sym typeface="Google Sans"/>
            </a:endParaRPr>
          </a:p>
        </p:txBody>
      </p:sp>
      <p:sp>
        <p:nvSpPr>
          <p:cNvPr id="335" name="Google Shape;335;p52"/>
          <p:cNvSpPr txBox="1"/>
          <p:nvPr/>
        </p:nvSpPr>
        <p:spPr>
          <a:xfrm>
            <a:off x="256133" y="102967"/>
            <a:ext cx="9138800" cy="65661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667" kern="0">
                <a:solidFill>
                  <a:srgbClr val="4285F4"/>
                </a:solidFill>
                <a:latin typeface="Google Sans"/>
                <a:ea typeface="Google Sans"/>
                <a:cs typeface="Google Sans"/>
                <a:sym typeface="Google Sans"/>
              </a:rPr>
              <a:t>Roll-out on Android 3rd party OEM phones &amp; tablets</a:t>
            </a:r>
            <a:endParaRPr sz="2667" kern="0">
              <a:solidFill>
                <a:srgbClr val="4285F4"/>
              </a:solidFill>
              <a:latin typeface="Google Sans"/>
              <a:ea typeface="Google Sans"/>
              <a:cs typeface="Google Sans"/>
              <a:sym typeface="Google Sans"/>
            </a:endParaRPr>
          </a:p>
        </p:txBody>
      </p:sp>
      <p:sp>
        <p:nvSpPr>
          <p:cNvPr id="336" name="Google Shape;336;p52"/>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52"/>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16</a:t>
            </a:fld>
            <a:endParaRPr ker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3"/>
          <p:cNvSpPr/>
          <p:nvPr/>
        </p:nvSpPr>
        <p:spPr>
          <a:xfrm>
            <a:off x="575767" y="5537067"/>
            <a:ext cx="10905600" cy="1085200"/>
          </a:xfrm>
          <a:prstGeom prst="roundRect">
            <a:avLst>
              <a:gd name="adj" fmla="val 7940"/>
            </a:avLst>
          </a:prstGeom>
          <a:solidFill>
            <a:srgbClr val="4285F4">
              <a:alpha val="7549"/>
            </a:srgbClr>
          </a:solidFill>
          <a:ln>
            <a:noFill/>
          </a:ln>
        </p:spPr>
        <p:txBody>
          <a:bodyPr spcFirstLastPara="1" wrap="square" lIns="121900" tIns="121900" rIns="121900" bIns="121900" anchor="ctr" anchorCtr="0">
            <a:noAutofit/>
          </a:bodyPr>
          <a:lstStyle/>
          <a:p>
            <a:pPr algn="ctr" defTabSz="1219170">
              <a:buClr>
                <a:srgbClr val="000000"/>
              </a:buClr>
            </a:pPr>
            <a:endParaRPr sz="1600" kern="0">
              <a:solidFill>
                <a:srgbClr val="000000"/>
              </a:solidFill>
              <a:latin typeface="Google Sans"/>
              <a:ea typeface="Google Sans"/>
              <a:cs typeface="Google Sans"/>
              <a:sym typeface="Google Sans"/>
            </a:endParaRPr>
          </a:p>
          <a:p>
            <a:pPr algn="ctr" defTabSz="1219170">
              <a:buClr>
                <a:srgbClr val="000000"/>
              </a:buClr>
            </a:pPr>
            <a:r>
              <a:rPr lang="en-GB" sz="1600" kern="0">
                <a:solidFill>
                  <a:srgbClr val="000000"/>
                </a:solidFill>
                <a:latin typeface="Google Sans"/>
                <a:ea typeface="Google Sans"/>
                <a:cs typeface="Google Sans"/>
                <a:sym typeface="Google Sans"/>
              </a:rPr>
              <a:t>The previous Android EU choice screen was also required as of March. However, 2020 was a ‘special year’ (pandemic: launches delayed, factories closed, shipments affected, weak consumer demand).</a:t>
            </a:r>
            <a:endParaRPr sz="1600" kern="0">
              <a:solidFill>
                <a:srgbClr val="000000"/>
              </a:solidFill>
              <a:latin typeface="Google Sans"/>
              <a:ea typeface="Google Sans"/>
              <a:cs typeface="Google Sans"/>
              <a:sym typeface="Google Sans"/>
            </a:endParaRPr>
          </a:p>
          <a:p>
            <a:pPr algn="ctr" defTabSz="1219170">
              <a:buClr>
                <a:srgbClr val="000000"/>
              </a:buClr>
            </a:pPr>
            <a:endParaRPr sz="1600" b="1" kern="0">
              <a:solidFill>
                <a:srgbClr val="000000"/>
              </a:solidFill>
              <a:latin typeface="Google Sans"/>
              <a:ea typeface="Google Sans"/>
              <a:cs typeface="Google Sans"/>
              <a:sym typeface="Google Sans"/>
            </a:endParaRPr>
          </a:p>
          <a:p>
            <a:pPr algn="ctr" defTabSz="1219170">
              <a:buClr>
                <a:srgbClr val="000000"/>
              </a:buClr>
            </a:pPr>
            <a:r>
              <a:rPr lang="en-GB" sz="1600" b="1" kern="0">
                <a:solidFill>
                  <a:srgbClr val="000000"/>
                </a:solidFill>
                <a:latin typeface="Google Sans"/>
                <a:ea typeface="Google Sans"/>
                <a:cs typeface="Google Sans"/>
                <a:sym typeface="Google Sans"/>
              </a:rPr>
              <a:t>We expect rollout of DMA choice screens to be significantly faster than the previous Android choice screen</a:t>
            </a:r>
            <a:endParaRPr sz="1600" b="1" kern="0">
              <a:solidFill>
                <a:srgbClr val="000000"/>
              </a:solidFill>
              <a:latin typeface="Google Sans"/>
              <a:ea typeface="Google Sans"/>
              <a:cs typeface="Google Sans"/>
              <a:sym typeface="Google Sans"/>
            </a:endParaRPr>
          </a:p>
          <a:p>
            <a:pPr algn="ctr" defTabSz="1219170">
              <a:buClr>
                <a:srgbClr val="000000"/>
              </a:buClr>
            </a:pPr>
            <a:endParaRPr sz="1600" kern="0">
              <a:solidFill>
                <a:srgbClr val="000000"/>
              </a:solidFill>
              <a:latin typeface="Google Sans"/>
              <a:ea typeface="Google Sans"/>
              <a:cs typeface="Google Sans"/>
              <a:sym typeface="Google Sans"/>
            </a:endParaRPr>
          </a:p>
        </p:txBody>
      </p:sp>
      <p:sp>
        <p:nvSpPr>
          <p:cNvPr id="343" name="Google Shape;343;p53"/>
          <p:cNvSpPr/>
          <p:nvPr/>
        </p:nvSpPr>
        <p:spPr>
          <a:xfrm>
            <a:off x="415495" y="1373551"/>
            <a:ext cx="4709600" cy="444800"/>
          </a:xfrm>
          <a:prstGeom prst="rect">
            <a:avLst/>
          </a:prstGeom>
          <a:noFill/>
          <a:ln>
            <a:noFill/>
          </a:ln>
        </p:spPr>
        <p:txBody>
          <a:bodyPr spcFirstLastPara="1" wrap="square" lIns="0" tIns="121900" rIns="121900" bIns="121900" anchor="t" anchorCtr="0">
            <a:noAutofit/>
          </a:bodyPr>
          <a:lstStyle/>
          <a:p>
            <a:pPr defTabSz="1219170">
              <a:spcAft>
                <a:spcPts val="1333"/>
              </a:spcAft>
              <a:buClr>
                <a:srgbClr val="000000"/>
              </a:buClr>
            </a:pPr>
            <a:r>
              <a:rPr lang="en-GB" sz="1867" b="1" kern="0">
                <a:solidFill>
                  <a:srgbClr val="434343"/>
                </a:solidFill>
                <a:latin typeface="Google Sans"/>
                <a:ea typeface="Google Sans"/>
                <a:cs typeface="Google Sans"/>
                <a:sym typeface="Google Sans"/>
              </a:rPr>
              <a:t>Previous Android Choice Screens</a:t>
            </a:r>
            <a:r>
              <a:rPr lang="en-GB" sz="1333" b="1" kern="0">
                <a:solidFill>
                  <a:srgbClr val="434343"/>
                </a:solidFill>
                <a:latin typeface="Google Sans"/>
                <a:ea typeface="Google Sans"/>
                <a:cs typeface="Google Sans"/>
                <a:sym typeface="Google Sans"/>
              </a:rPr>
              <a:t> (Millions) </a:t>
            </a:r>
            <a:endParaRPr sz="1333" b="1" kern="0">
              <a:solidFill>
                <a:srgbClr val="434343"/>
              </a:solidFill>
              <a:latin typeface="Google Sans"/>
              <a:ea typeface="Google Sans"/>
              <a:cs typeface="Google Sans"/>
              <a:sym typeface="Google Sans"/>
            </a:endParaRPr>
          </a:p>
        </p:txBody>
      </p:sp>
      <p:pic>
        <p:nvPicPr>
          <p:cNvPr id="344" name="Google Shape;344;p53"/>
          <p:cNvPicPr preferRelativeResize="0"/>
          <p:nvPr/>
        </p:nvPicPr>
        <p:blipFill rotWithShape="1">
          <a:blip r:embed="rId3">
            <a:alphaModFix/>
          </a:blip>
          <a:srcRect l="4221" t="29537" r="76838" b="43023"/>
          <a:stretch/>
        </p:blipFill>
        <p:spPr>
          <a:xfrm>
            <a:off x="10923934" y="120000"/>
            <a:ext cx="950532" cy="972933"/>
          </a:xfrm>
          <a:prstGeom prst="rect">
            <a:avLst/>
          </a:prstGeom>
          <a:noFill/>
          <a:ln>
            <a:noFill/>
          </a:ln>
        </p:spPr>
      </p:pic>
      <p:pic>
        <p:nvPicPr>
          <p:cNvPr id="345" name="Google Shape;345;p53" title="Chart"/>
          <p:cNvPicPr preferRelativeResize="0"/>
          <p:nvPr/>
        </p:nvPicPr>
        <p:blipFill>
          <a:blip r:embed="rId4">
            <a:alphaModFix/>
          </a:blip>
          <a:stretch>
            <a:fillRect/>
          </a:stretch>
        </p:blipFill>
        <p:spPr>
          <a:xfrm>
            <a:off x="171916" y="1818351"/>
            <a:ext cx="5067979" cy="3438100"/>
          </a:xfrm>
          <a:prstGeom prst="rect">
            <a:avLst/>
          </a:prstGeom>
          <a:noFill/>
          <a:ln>
            <a:noFill/>
          </a:ln>
        </p:spPr>
      </p:pic>
      <p:pic>
        <p:nvPicPr>
          <p:cNvPr id="346" name="Google Shape;346;p53" title="Chart"/>
          <p:cNvPicPr preferRelativeResize="0"/>
          <p:nvPr/>
        </p:nvPicPr>
        <p:blipFill>
          <a:blip r:embed="rId5">
            <a:alphaModFix/>
          </a:blip>
          <a:stretch>
            <a:fillRect/>
          </a:stretch>
        </p:blipFill>
        <p:spPr>
          <a:xfrm>
            <a:off x="5808733" y="1774983"/>
            <a:ext cx="5094499" cy="3481467"/>
          </a:xfrm>
          <a:prstGeom prst="rect">
            <a:avLst/>
          </a:prstGeom>
          <a:noFill/>
          <a:ln>
            <a:noFill/>
          </a:ln>
        </p:spPr>
      </p:pic>
      <p:sp>
        <p:nvSpPr>
          <p:cNvPr id="347" name="Google Shape;347;p53"/>
          <p:cNvSpPr/>
          <p:nvPr/>
        </p:nvSpPr>
        <p:spPr>
          <a:xfrm>
            <a:off x="5969467" y="1373551"/>
            <a:ext cx="6222400" cy="444800"/>
          </a:xfrm>
          <a:prstGeom prst="rect">
            <a:avLst/>
          </a:prstGeom>
          <a:noFill/>
          <a:ln>
            <a:noFill/>
          </a:ln>
        </p:spPr>
        <p:txBody>
          <a:bodyPr spcFirstLastPara="1" wrap="square" lIns="0" tIns="121900" rIns="121900" bIns="121900" anchor="t" anchorCtr="0">
            <a:noAutofit/>
          </a:bodyPr>
          <a:lstStyle/>
          <a:p>
            <a:pPr defTabSz="1219170">
              <a:spcAft>
                <a:spcPts val="1333"/>
              </a:spcAft>
              <a:buClr>
                <a:srgbClr val="000000"/>
              </a:buClr>
            </a:pPr>
            <a:r>
              <a:rPr lang="en-GB" sz="1867" b="1" kern="0">
                <a:solidFill>
                  <a:srgbClr val="434343"/>
                </a:solidFill>
                <a:latin typeface="Google Sans"/>
                <a:ea typeface="Google Sans"/>
                <a:cs typeface="Google Sans"/>
                <a:sym typeface="Google Sans"/>
              </a:rPr>
              <a:t>Cumulative Previous Android Choice Screens </a:t>
            </a:r>
            <a:r>
              <a:rPr lang="en-GB" sz="1333" b="1" kern="0">
                <a:solidFill>
                  <a:srgbClr val="434343"/>
                </a:solidFill>
                <a:latin typeface="Google Sans"/>
                <a:ea typeface="Google Sans"/>
                <a:cs typeface="Google Sans"/>
                <a:sym typeface="Google Sans"/>
              </a:rPr>
              <a:t>(Millions) </a:t>
            </a:r>
            <a:endParaRPr sz="1333" b="1" kern="0">
              <a:solidFill>
                <a:srgbClr val="434343"/>
              </a:solidFill>
              <a:latin typeface="Google Sans"/>
              <a:ea typeface="Google Sans"/>
              <a:cs typeface="Google Sans"/>
              <a:sym typeface="Google Sans"/>
            </a:endParaRPr>
          </a:p>
        </p:txBody>
      </p:sp>
      <p:sp>
        <p:nvSpPr>
          <p:cNvPr id="348" name="Google Shape;348;p53"/>
          <p:cNvSpPr/>
          <p:nvPr/>
        </p:nvSpPr>
        <p:spPr>
          <a:xfrm>
            <a:off x="6633733" y="2873717"/>
            <a:ext cx="1675200" cy="708000"/>
          </a:xfrm>
          <a:prstGeom prst="rect">
            <a:avLst/>
          </a:prstGeom>
          <a:noFill/>
          <a:ln>
            <a:noFill/>
          </a:ln>
        </p:spPr>
        <p:txBody>
          <a:bodyPr spcFirstLastPara="1" wrap="square" lIns="0" tIns="121900" rIns="121900" bIns="121900" anchor="t" anchorCtr="0">
            <a:noAutofit/>
          </a:bodyPr>
          <a:lstStyle/>
          <a:p>
            <a:pPr algn="ctr" defTabSz="1219170">
              <a:spcAft>
                <a:spcPts val="1333"/>
              </a:spcAft>
              <a:buClr>
                <a:srgbClr val="000000"/>
              </a:buClr>
            </a:pPr>
            <a:r>
              <a:rPr lang="en-GB" sz="1600" i="1" kern="0">
                <a:solidFill>
                  <a:srgbClr val="595959"/>
                </a:solidFill>
                <a:latin typeface="Google Sans"/>
                <a:ea typeface="Google Sans"/>
                <a:cs typeface="Google Sans"/>
                <a:sym typeface="Google Sans"/>
              </a:rPr>
              <a:t>Gradual ramp in first months</a:t>
            </a:r>
            <a:endParaRPr sz="1600" i="1" kern="0">
              <a:solidFill>
                <a:srgbClr val="595959"/>
              </a:solidFill>
              <a:latin typeface="Google Sans"/>
              <a:ea typeface="Google Sans"/>
              <a:cs typeface="Google Sans"/>
              <a:sym typeface="Google Sans"/>
            </a:endParaRPr>
          </a:p>
        </p:txBody>
      </p:sp>
      <p:sp>
        <p:nvSpPr>
          <p:cNvPr id="349" name="Google Shape;349;p53"/>
          <p:cNvSpPr/>
          <p:nvPr/>
        </p:nvSpPr>
        <p:spPr>
          <a:xfrm>
            <a:off x="2216911" y="3842117"/>
            <a:ext cx="978000" cy="708000"/>
          </a:xfrm>
          <a:prstGeom prst="rect">
            <a:avLst/>
          </a:prstGeom>
          <a:noFill/>
          <a:ln>
            <a:noFill/>
          </a:ln>
        </p:spPr>
        <p:txBody>
          <a:bodyPr spcFirstLastPara="1" wrap="square" lIns="0" tIns="121900" rIns="121900" bIns="121900" anchor="t" anchorCtr="0">
            <a:noAutofit/>
          </a:bodyPr>
          <a:lstStyle/>
          <a:p>
            <a:pPr algn="ctr" defTabSz="1219170">
              <a:spcAft>
                <a:spcPts val="1333"/>
              </a:spcAft>
              <a:buClr>
                <a:srgbClr val="000000"/>
              </a:buClr>
            </a:pPr>
            <a:r>
              <a:rPr lang="en-GB" sz="1600" i="1" kern="0">
                <a:solidFill>
                  <a:srgbClr val="595959"/>
                </a:solidFill>
                <a:latin typeface="Google Sans"/>
                <a:ea typeface="Google Sans"/>
                <a:cs typeface="Google Sans"/>
                <a:sym typeface="Google Sans"/>
              </a:rPr>
              <a:t>Holiday </a:t>
            </a:r>
            <a:br>
              <a:rPr lang="en-GB" sz="1600" i="1" kern="0">
                <a:solidFill>
                  <a:srgbClr val="595959"/>
                </a:solidFill>
                <a:latin typeface="Google Sans"/>
                <a:ea typeface="Google Sans"/>
                <a:cs typeface="Google Sans"/>
                <a:sym typeface="Google Sans"/>
              </a:rPr>
            </a:br>
            <a:r>
              <a:rPr lang="en-GB" sz="1600" i="1" kern="0">
                <a:solidFill>
                  <a:srgbClr val="595959"/>
                </a:solidFill>
                <a:latin typeface="Google Sans"/>
                <a:ea typeface="Google Sans"/>
                <a:cs typeface="Google Sans"/>
                <a:sym typeface="Google Sans"/>
              </a:rPr>
              <a:t>seasons</a:t>
            </a:r>
            <a:endParaRPr sz="1600" i="1" kern="0">
              <a:solidFill>
                <a:srgbClr val="595959"/>
              </a:solidFill>
              <a:latin typeface="Google Sans"/>
              <a:ea typeface="Google Sans"/>
              <a:cs typeface="Google Sans"/>
              <a:sym typeface="Google Sans"/>
            </a:endParaRPr>
          </a:p>
        </p:txBody>
      </p:sp>
      <p:cxnSp>
        <p:nvCxnSpPr>
          <p:cNvPr id="350" name="Google Shape;350;p53"/>
          <p:cNvCxnSpPr>
            <a:endCxn id="349" idx="0"/>
          </p:cNvCxnSpPr>
          <p:nvPr/>
        </p:nvCxnSpPr>
        <p:spPr>
          <a:xfrm>
            <a:off x="1584311" y="3244917"/>
            <a:ext cx="1121600" cy="597200"/>
          </a:xfrm>
          <a:prstGeom prst="straightConnector1">
            <a:avLst/>
          </a:prstGeom>
          <a:noFill/>
          <a:ln w="9525" cap="flat" cmpd="sng">
            <a:solidFill>
              <a:srgbClr val="BFBFBF"/>
            </a:solidFill>
            <a:prstDash val="solid"/>
            <a:round/>
            <a:headEnd type="none" w="med" len="med"/>
            <a:tailEnd type="none" w="med" len="med"/>
          </a:ln>
        </p:spPr>
      </p:cxnSp>
      <p:cxnSp>
        <p:nvCxnSpPr>
          <p:cNvPr id="351" name="Google Shape;351;p53"/>
          <p:cNvCxnSpPr>
            <a:endCxn id="349" idx="0"/>
          </p:cNvCxnSpPr>
          <p:nvPr/>
        </p:nvCxnSpPr>
        <p:spPr>
          <a:xfrm>
            <a:off x="2530311" y="2873717"/>
            <a:ext cx="175600" cy="968400"/>
          </a:xfrm>
          <a:prstGeom prst="straightConnector1">
            <a:avLst/>
          </a:prstGeom>
          <a:noFill/>
          <a:ln w="9525" cap="flat" cmpd="sng">
            <a:solidFill>
              <a:srgbClr val="BFBFBF"/>
            </a:solidFill>
            <a:prstDash val="solid"/>
            <a:round/>
            <a:headEnd type="none" w="med" len="med"/>
            <a:tailEnd type="none" w="med" len="med"/>
          </a:ln>
        </p:spPr>
      </p:cxnSp>
      <p:cxnSp>
        <p:nvCxnSpPr>
          <p:cNvPr id="352" name="Google Shape;352;p53"/>
          <p:cNvCxnSpPr>
            <a:endCxn id="349" idx="0"/>
          </p:cNvCxnSpPr>
          <p:nvPr/>
        </p:nvCxnSpPr>
        <p:spPr>
          <a:xfrm flipH="1">
            <a:off x="2705911" y="3110917"/>
            <a:ext cx="827600" cy="731200"/>
          </a:xfrm>
          <a:prstGeom prst="straightConnector1">
            <a:avLst/>
          </a:prstGeom>
          <a:noFill/>
          <a:ln w="9525" cap="flat" cmpd="sng">
            <a:solidFill>
              <a:srgbClr val="BFBFBF"/>
            </a:solidFill>
            <a:prstDash val="solid"/>
            <a:round/>
            <a:headEnd type="none" w="med" len="med"/>
            <a:tailEnd type="none" w="med" len="med"/>
          </a:ln>
        </p:spPr>
      </p:cxnSp>
      <p:cxnSp>
        <p:nvCxnSpPr>
          <p:cNvPr id="353" name="Google Shape;353;p53"/>
          <p:cNvCxnSpPr/>
          <p:nvPr/>
        </p:nvCxnSpPr>
        <p:spPr>
          <a:xfrm rot="10800000" flipH="1">
            <a:off x="6602333" y="3584951"/>
            <a:ext cx="377200" cy="1118400"/>
          </a:xfrm>
          <a:prstGeom prst="straightConnector1">
            <a:avLst/>
          </a:prstGeom>
          <a:noFill/>
          <a:ln w="9525" cap="flat" cmpd="sng">
            <a:solidFill>
              <a:srgbClr val="BFBFBF"/>
            </a:solidFill>
            <a:prstDash val="solid"/>
            <a:round/>
            <a:headEnd type="none" w="med" len="med"/>
            <a:tailEnd type="none" w="med" len="med"/>
          </a:ln>
        </p:spPr>
      </p:cxnSp>
      <p:sp>
        <p:nvSpPr>
          <p:cNvPr id="354" name="Google Shape;354;p53"/>
          <p:cNvSpPr txBox="1"/>
          <p:nvPr/>
        </p:nvSpPr>
        <p:spPr>
          <a:xfrm>
            <a:off x="378119" y="103711"/>
            <a:ext cx="10853600" cy="718170"/>
          </a:xfrm>
          <a:prstGeom prst="rect">
            <a:avLst/>
          </a:prstGeom>
          <a:noFill/>
          <a:ln>
            <a:noFill/>
          </a:ln>
        </p:spPr>
        <p:txBody>
          <a:bodyPr spcFirstLastPara="1" wrap="square" lIns="0" tIns="121900" rIns="0" bIns="121900" anchor="t" anchorCtr="0">
            <a:spAutoFit/>
          </a:bodyPr>
          <a:lstStyle/>
          <a:p>
            <a:pPr defTabSz="1219170">
              <a:lnSpc>
                <a:spcPct val="115000"/>
              </a:lnSpc>
              <a:buClr>
                <a:srgbClr val="000000"/>
              </a:buClr>
            </a:pPr>
            <a:r>
              <a:rPr lang="en-GB" sz="2667" kern="0">
                <a:solidFill>
                  <a:srgbClr val="4285F4"/>
                </a:solidFill>
                <a:latin typeface="Google Sans"/>
                <a:ea typeface="Google Sans"/>
                <a:cs typeface="Google Sans"/>
                <a:sym typeface="Google Sans"/>
              </a:rPr>
              <a:t>Roll-out on Android 3rd party OEM phones &amp; tablets</a:t>
            </a:r>
            <a:endParaRPr sz="2667" kern="0">
              <a:solidFill>
                <a:srgbClr val="4285F4"/>
              </a:solidFill>
              <a:latin typeface="Google Sans"/>
              <a:ea typeface="Google Sans"/>
              <a:cs typeface="Google Sans"/>
              <a:sym typeface="Google Sans"/>
            </a:endParaRPr>
          </a:p>
        </p:txBody>
      </p:sp>
      <p:sp>
        <p:nvSpPr>
          <p:cNvPr id="355" name="Google Shape;355;p53"/>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56;p53"/>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17</a:t>
            </a:fld>
            <a:endParaRPr ker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4"/>
          <p:cNvSpPr txBox="1"/>
          <p:nvPr/>
        </p:nvSpPr>
        <p:spPr>
          <a:xfrm>
            <a:off x="425800" y="1676351"/>
            <a:ext cx="9034000" cy="4775882"/>
          </a:xfrm>
          <a:prstGeom prst="rect">
            <a:avLst/>
          </a:prstGeom>
          <a:noFill/>
          <a:ln>
            <a:noFill/>
          </a:ln>
        </p:spPr>
        <p:txBody>
          <a:bodyPr spcFirstLastPara="1" wrap="square" lIns="0" tIns="121900" rIns="0" bIns="121900" anchor="t" anchorCtr="0">
            <a:spAutoFit/>
          </a:bodyPr>
          <a:lstStyle/>
          <a:p>
            <a:pPr defTabSz="1219170">
              <a:lnSpc>
                <a:spcPct val="115000"/>
              </a:lnSpc>
              <a:buClr>
                <a:srgbClr val="000000"/>
              </a:buClr>
            </a:pPr>
            <a:r>
              <a:rPr lang="en-GB" sz="2133" b="1" kern="0">
                <a:solidFill>
                  <a:srgbClr val="434343"/>
                </a:solidFill>
                <a:latin typeface="Google Sans"/>
                <a:ea typeface="Google Sans"/>
                <a:cs typeface="Google Sans"/>
                <a:sym typeface="Google Sans"/>
              </a:rPr>
              <a:t>Roll out</a:t>
            </a:r>
            <a:endParaRPr sz="2133" b="1" kern="0">
              <a:solidFill>
                <a:srgbClr val="434343"/>
              </a:solidFill>
              <a:latin typeface="Google Sans"/>
              <a:ea typeface="Google Sans"/>
              <a:cs typeface="Google Sans"/>
              <a:sym typeface="Google Sans"/>
            </a:endParaRPr>
          </a:p>
          <a:p>
            <a:pPr defTabSz="1219170">
              <a:lnSpc>
                <a:spcPct val="115000"/>
              </a:lnSpc>
              <a:buClr>
                <a:srgbClr val="000000"/>
              </a:buClr>
            </a:pPr>
            <a:r>
              <a:rPr lang="en-GB" sz="2133" kern="0">
                <a:solidFill>
                  <a:srgbClr val="434343"/>
                </a:solidFill>
                <a:latin typeface="Google Sans"/>
                <a:ea typeface="Google Sans"/>
                <a:cs typeface="Google Sans"/>
                <a:sym typeface="Google Sans"/>
              </a:rPr>
              <a:t>The search choice screen will be shown on both new and existing Chrome installs on iOS and desktop devices.</a:t>
            </a:r>
            <a:endParaRPr sz="2133" kern="0">
              <a:solidFill>
                <a:srgbClr val="434343"/>
              </a:solidFill>
              <a:latin typeface="Google Sans"/>
              <a:ea typeface="Google Sans"/>
              <a:cs typeface="Google Sans"/>
              <a:sym typeface="Google Sans"/>
            </a:endParaRPr>
          </a:p>
          <a:p>
            <a:pPr defTabSz="1219170">
              <a:lnSpc>
                <a:spcPct val="115000"/>
              </a:lnSpc>
              <a:buClr>
                <a:srgbClr val="000000"/>
              </a:buClr>
            </a:pPr>
            <a:endParaRPr sz="2133" kern="0">
              <a:solidFill>
                <a:srgbClr val="434343"/>
              </a:solidFill>
              <a:latin typeface="Google Sans"/>
              <a:ea typeface="Google Sans"/>
              <a:cs typeface="Google Sans"/>
              <a:sym typeface="Google Sans"/>
            </a:endParaRPr>
          </a:p>
          <a:p>
            <a:pPr defTabSz="1219170">
              <a:lnSpc>
                <a:spcPct val="115000"/>
              </a:lnSpc>
              <a:buClr>
                <a:srgbClr val="000000"/>
              </a:buClr>
            </a:pPr>
            <a:r>
              <a:rPr lang="en-GB" sz="2133" b="1" kern="0">
                <a:solidFill>
                  <a:srgbClr val="434343"/>
                </a:solidFill>
                <a:latin typeface="Google Sans"/>
                <a:ea typeface="Google Sans"/>
                <a:cs typeface="Google Sans"/>
                <a:sym typeface="Google Sans"/>
              </a:rPr>
              <a:t>Timeline</a:t>
            </a:r>
            <a:endParaRPr sz="2133" b="1" kern="0">
              <a:solidFill>
                <a:srgbClr val="434343"/>
              </a:solidFill>
              <a:latin typeface="Google Sans"/>
              <a:ea typeface="Google Sans"/>
              <a:cs typeface="Google Sans"/>
              <a:sym typeface="Google Sans"/>
            </a:endParaRPr>
          </a:p>
          <a:p>
            <a:pPr defTabSz="1219170">
              <a:lnSpc>
                <a:spcPct val="115000"/>
              </a:lnSpc>
              <a:buClr>
                <a:srgbClr val="000000"/>
              </a:buClr>
            </a:pPr>
            <a:r>
              <a:rPr lang="en-GB" sz="2133" kern="0">
                <a:solidFill>
                  <a:srgbClr val="434343"/>
                </a:solidFill>
                <a:latin typeface="Google Sans"/>
                <a:ea typeface="Google Sans"/>
                <a:cs typeface="Google Sans"/>
                <a:sym typeface="Google Sans"/>
              </a:rPr>
              <a:t>To address industry feedback and implement additional changes, targeting to start the roll out mid May with Chrome’s M125 release.</a:t>
            </a:r>
            <a:endParaRPr sz="2133" kern="0">
              <a:solidFill>
                <a:srgbClr val="434343"/>
              </a:solidFill>
              <a:latin typeface="Google Sans"/>
              <a:ea typeface="Google Sans"/>
              <a:cs typeface="Google Sans"/>
              <a:sym typeface="Google Sans"/>
            </a:endParaRPr>
          </a:p>
          <a:p>
            <a:pPr defTabSz="1219170">
              <a:lnSpc>
                <a:spcPct val="115000"/>
              </a:lnSpc>
              <a:buClr>
                <a:srgbClr val="000000"/>
              </a:buClr>
            </a:pPr>
            <a:endParaRPr sz="2133" kern="0">
              <a:solidFill>
                <a:srgbClr val="434343"/>
              </a:solidFill>
              <a:latin typeface="Google Sans"/>
              <a:ea typeface="Google Sans"/>
              <a:cs typeface="Google Sans"/>
              <a:sym typeface="Google Sans"/>
            </a:endParaRPr>
          </a:p>
          <a:p>
            <a:pPr defTabSz="1219170">
              <a:lnSpc>
                <a:spcPct val="115000"/>
              </a:lnSpc>
              <a:buClr>
                <a:srgbClr val="000000"/>
              </a:buClr>
            </a:pPr>
            <a:r>
              <a:rPr lang="en-GB" sz="2133" kern="0">
                <a:solidFill>
                  <a:srgbClr val="434343"/>
                </a:solidFill>
                <a:latin typeface="Google Sans"/>
                <a:ea typeface="Google Sans"/>
                <a:cs typeface="Google Sans"/>
                <a:sym typeface="Google Sans"/>
              </a:rPr>
              <a:t>We are aiming for search choice screens on Chrome to reach 150-200 million devices by Summer.</a:t>
            </a:r>
            <a:endParaRPr sz="2133" kern="0">
              <a:solidFill>
                <a:srgbClr val="434343"/>
              </a:solidFill>
              <a:latin typeface="Google Sans"/>
              <a:ea typeface="Google Sans"/>
              <a:cs typeface="Google Sans"/>
              <a:sym typeface="Google Sans"/>
            </a:endParaRPr>
          </a:p>
          <a:p>
            <a:pPr defTabSz="1219170">
              <a:lnSpc>
                <a:spcPct val="115000"/>
              </a:lnSpc>
              <a:buClr>
                <a:srgbClr val="000000"/>
              </a:buClr>
            </a:pPr>
            <a:endParaRPr sz="2133" kern="0">
              <a:solidFill>
                <a:srgbClr val="434343"/>
              </a:solidFill>
              <a:latin typeface="Google Sans"/>
              <a:ea typeface="Google Sans"/>
              <a:cs typeface="Google Sans"/>
              <a:sym typeface="Google Sans"/>
            </a:endParaRPr>
          </a:p>
          <a:p>
            <a:pPr defTabSz="1219170">
              <a:lnSpc>
                <a:spcPct val="115000"/>
              </a:lnSpc>
              <a:buClr>
                <a:srgbClr val="000000"/>
              </a:buClr>
            </a:pPr>
            <a:endParaRPr sz="2133" kern="0">
              <a:solidFill>
                <a:srgbClr val="434343"/>
              </a:solidFill>
              <a:latin typeface="Google Sans"/>
              <a:ea typeface="Google Sans"/>
              <a:cs typeface="Google Sans"/>
              <a:sym typeface="Google Sans"/>
            </a:endParaRPr>
          </a:p>
        </p:txBody>
      </p:sp>
      <p:pic>
        <p:nvPicPr>
          <p:cNvPr id="362" name="Google Shape;362;p54"/>
          <p:cNvPicPr preferRelativeResize="0"/>
          <p:nvPr/>
        </p:nvPicPr>
        <p:blipFill>
          <a:blip r:embed="rId3">
            <a:alphaModFix/>
          </a:blip>
          <a:stretch>
            <a:fillRect/>
          </a:stretch>
        </p:blipFill>
        <p:spPr>
          <a:xfrm>
            <a:off x="11186501" y="362834"/>
            <a:ext cx="534700" cy="534700"/>
          </a:xfrm>
          <a:prstGeom prst="rect">
            <a:avLst/>
          </a:prstGeom>
          <a:noFill/>
          <a:ln>
            <a:noFill/>
          </a:ln>
        </p:spPr>
      </p:pic>
      <p:sp>
        <p:nvSpPr>
          <p:cNvPr id="363" name="Google Shape;363;p54"/>
          <p:cNvSpPr txBox="1"/>
          <p:nvPr/>
        </p:nvSpPr>
        <p:spPr>
          <a:xfrm>
            <a:off x="256133" y="102967"/>
            <a:ext cx="9138800" cy="10670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667" kern="0">
                <a:solidFill>
                  <a:srgbClr val="4285F4"/>
                </a:solidFill>
                <a:latin typeface="Google Sans"/>
                <a:ea typeface="Google Sans"/>
                <a:cs typeface="Google Sans"/>
                <a:sym typeface="Google Sans"/>
              </a:rPr>
              <a:t>Chrome search choice screen roll-out </a:t>
            </a:r>
            <a:br>
              <a:rPr lang="en-GB" sz="2667" kern="0">
                <a:solidFill>
                  <a:srgbClr val="4285F4"/>
                </a:solidFill>
                <a:latin typeface="Google Sans"/>
                <a:ea typeface="Google Sans"/>
                <a:cs typeface="Google Sans"/>
                <a:sym typeface="Google Sans"/>
              </a:rPr>
            </a:br>
            <a:r>
              <a:rPr lang="en-GB" sz="2667" kern="0">
                <a:solidFill>
                  <a:srgbClr val="4285F4"/>
                </a:solidFill>
                <a:latin typeface="Google Sans"/>
                <a:ea typeface="Google Sans"/>
                <a:cs typeface="Google Sans"/>
                <a:sym typeface="Google Sans"/>
              </a:rPr>
              <a:t>on desktop and iOS phones &amp; tablets</a:t>
            </a:r>
            <a:endParaRPr sz="2667" kern="0">
              <a:solidFill>
                <a:srgbClr val="4285F4"/>
              </a:solidFill>
              <a:latin typeface="Google Sans"/>
              <a:ea typeface="Google Sans"/>
              <a:cs typeface="Google Sans"/>
              <a:sym typeface="Google Sans"/>
            </a:endParaRPr>
          </a:p>
        </p:txBody>
      </p:sp>
      <p:sp>
        <p:nvSpPr>
          <p:cNvPr id="364" name="Google Shape;364;p54"/>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54"/>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18</a:t>
            </a:fld>
            <a:endParaRPr ker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5"/>
          <p:cNvSpPr txBox="1">
            <a:spLocks noGrp="1"/>
          </p:cNvSpPr>
          <p:nvPr>
            <p:ph type="ctrTitle" idx="4294967295"/>
          </p:nvPr>
        </p:nvSpPr>
        <p:spPr>
          <a:xfrm>
            <a:off x="711267" y="2445547"/>
            <a:ext cx="9191600" cy="1436187"/>
          </a:xfrm>
          <a:prstGeom prst="rect">
            <a:avLst/>
          </a:prstGeom>
        </p:spPr>
        <p:txBody>
          <a:bodyPr spcFirstLastPara="1" wrap="square" lIns="121900" tIns="121900" rIns="121900" bIns="121900" anchor="t" anchorCtr="0">
            <a:spAutoFit/>
          </a:bodyPr>
          <a:lstStyle/>
          <a:p>
            <a:pPr>
              <a:buSzPts val="1100"/>
            </a:pPr>
            <a:r>
              <a:rPr lang="en-GB" sz="4533" b="1">
                <a:solidFill>
                  <a:schemeClr val="accent1"/>
                </a:solidFill>
                <a:latin typeface="Google Sans"/>
                <a:ea typeface="Google Sans"/>
                <a:cs typeface="Google Sans"/>
                <a:sym typeface="Google Sans"/>
              </a:rPr>
              <a:t>Art. 6(11)</a:t>
            </a:r>
            <a:endParaRPr sz="4533" b="1">
              <a:solidFill>
                <a:schemeClr val="accent1"/>
              </a:solidFill>
              <a:latin typeface="Google Sans"/>
              <a:ea typeface="Google Sans"/>
              <a:cs typeface="Google Sans"/>
              <a:sym typeface="Google Sans"/>
            </a:endParaRPr>
          </a:p>
          <a:p>
            <a:pPr>
              <a:buSzPts val="1100"/>
            </a:pPr>
            <a:r>
              <a:rPr lang="en-GB" sz="3200">
                <a:solidFill>
                  <a:schemeClr val="accent1"/>
                </a:solidFill>
                <a:latin typeface="Google Sans"/>
                <a:ea typeface="Google Sans"/>
                <a:cs typeface="Google Sans"/>
                <a:sym typeface="Google Sans"/>
              </a:rPr>
              <a:t>Google Search Data Sharing </a:t>
            </a:r>
            <a:endParaRPr sz="3200">
              <a:solidFill>
                <a:schemeClr val="accent1"/>
              </a:solidFill>
              <a:latin typeface="Google Sans"/>
              <a:ea typeface="Google Sans"/>
              <a:cs typeface="Google Sans"/>
              <a:sym typeface="Google Sans"/>
            </a:endParaRPr>
          </a:p>
        </p:txBody>
      </p:sp>
      <p:sp>
        <p:nvSpPr>
          <p:cNvPr id="371" name="Google Shape;371;p55"/>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55"/>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19</a:t>
            </a:fld>
            <a:endParaRPr ker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B8A901C1-307A-A6B4-0FD7-3109033E245F}"/>
              </a:ext>
            </a:extLst>
          </p:cNvPr>
          <p:cNvSpPr>
            <a:spLocks noGrp="1"/>
          </p:cNvSpPr>
          <p:nvPr>
            <p:ph type="title"/>
          </p:nvPr>
        </p:nvSpPr>
        <p:spPr>
          <a:xfrm>
            <a:off x="464049" y="324899"/>
            <a:ext cx="10515600" cy="1325563"/>
          </a:xfrm>
        </p:spPr>
        <p:txBody>
          <a:bodyPr/>
          <a:lstStyle/>
          <a:p>
            <a:r>
              <a:rPr lang="en-IE" b="1" dirty="0">
                <a:solidFill>
                  <a:schemeClr val="bg1"/>
                </a:solidFill>
                <a:latin typeface="+mn-lt"/>
              </a:rPr>
              <a:t>Regulatory landscape - Platforms</a:t>
            </a:r>
          </a:p>
        </p:txBody>
      </p:sp>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2038A5"/>
                </a:solidFill>
                <a:latin typeface="+mn-lt"/>
              </a:rPr>
              <a:t>Agenda</a:t>
            </a:r>
            <a:endParaRPr lang="en-IE" b="1" dirty="0">
              <a:solidFill>
                <a:srgbClr val="2038A5"/>
              </a:solidFill>
              <a:latin typeface="+mn-lt"/>
            </a:endParaRPr>
          </a:p>
        </p:txBody>
      </p:sp>
      <p:graphicFrame>
        <p:nvGraphicFramePr>
          <p:cNvPr id="5" name="Content Placeholder 4">
            <a:extLst>
              <a:ext uri="{FF2B5EF4-FFF2-40B4-BE49-F238E27FC236}">
                <a16:creationId xmlns:a16="http://schemas.microsoft.com/office/drawing/2014/main" id="{9B9D5018-A10C-3104-8BFA-CC472450E8C9}"/>
              </a:ext>
            </a:extLst>
          </p:cNvPr>
          <p:cNvGraphicFramePr>
            <a:graphicFrameLocks noGrp="1"/>
          </p:cNvGraphicFramePr>
          <p:nvPr>
            <p:ph idx="1"/>
            <p:extLst>
              <p:ext uri="{D42A27DB-BD31-4B8C-83A1-F6EECF244321}">
                <p14:modId xmlns:p14="http://schemas.microsoft.com/office/powerpoint/2010/main" val="3529445932"/>
              </p:ext>
            </p:extLst>
          </p:nvPr>
        </p:nvGraphicFramePr>
        <p:xfrm>
          <a:off x="775470" y="1363057"/>
          <a:ext cx="10665681" cy="4325362"/>
        </p:xfrm>
        <a:graphic>
          <a:graphicData uri="http://schemas.openxmlformats.org/drawingml/2006/table">
            <a:tbl>
              <a:tblPr firstRow="1" bandRow="1">
                <a:tableStyleId>{0E3FDE45-AF77-4B5C-9715-49D594BDF05E}</a:tableStyleId>
              </a:tblPr>
              <a:tblGrid>
                <a:gridCol w="1811613">
                  <a:extLst>
                    <a:ext uri="{9D8B030D-6E8A-4147-A177-3AD203B41FA5}">
                      <a16:colId xmlns:a16="http://schemas.microsoft.com/office/drawing/2014/main" val="3511747246"/>
                    </a:ext>
                  </a:extLst>
                </a:gridCol>
                <a:gridCol w="8854068">
                  <a:extLst>
                    <a:ext uri="{9D8B030D-6E8A-4147-A177-3AD203B41FA5}">
                      <a16:colId xmlns:a16="http://schemas.microsoft.com/office/drawing/2014/main" val="2931719185"/>
                    </a:ext>
                  </a:extLst>
                </a:gridCol>
              </a:tblGrid>
              <a:tr h="412576">
                <a:tc>
                  <a:txBody>
                    <a:bodyPr/>
                    <a:lstStyle/>
                    <a:p>
                      <a:r>
                        <a:rPr lang="en-IE" sz="1800" b="0" dirty="0"/>
                        <a:t>9:00 – 9:15</a:t>
                      </a:r>
                    </a:p>
                  </a:txBody>
                  <a:tcPr anchor="ctr">
                    <a:lnB w="12700" cap="flat" cmpd="sng" algn="ctr">
                      <a:solidFill>
                        <a:schemeClr val="bg1"/>
                      </a:solidFill>
                      <a:prstDash val="solid"/>
                      <a:round/>
                      <a:headEnd type="none" w="med" len="med"/>
                      <a:tailEnd type="none" w="med" len="med"/>
                    </a:lnB>
                  </a:tcPr>
                </a:tc>
                <a:tc>
                  <a:txBody>
                    <a:bodyPr/>
                    <a:lstStyle/>
                    <a:p>
                      <a:pPr>
                        <a:spcAft>
                          <a:spcPts val="600"/>
                        </a:spcAft>
                      </a:pPr>
                      <a:r>
                        <a:rPr lang="en-IE" sz="1800" b="0" noProof="0" dirty="0">
                          <a:latin typeface="+mn-lt"/>
                        </a:rPr>
                        <a:t>Introductory remarks </a:t>
                      </a:r>
                      <a:r>
                        <a:rPr lang="en-US" sz="1800" b="0" noProof="0" dirty="0">
                          <a:latin typeface="+mn-lt"/>
                        </a:rPr>
                        <a:t>by the Commission</a:t>
                      </a:r>
                      <a:endParaRPr lang="en-IE" sz="1800" b="0" noProof="0" dirty="0">
                        <a:latin typeface="+mn-lt"/>
                      </a:endParaRP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38510215"/>
                  </a:ext>
                </a:extLst>
              </a:tr>
              <a:tr h="496110">
                <a:tc>
                  <a:txBody>
                    <a:bodyPr/>
                    <a:lstStyle/>
                    <a:p>
                      <a:r>
                        <a:rPr lang="en-IE" sz="1800" dirty="0"/>
                        <a:t>09:15 – 10:35</a:t>
                      </a:r>
                    </a:p>
                  </a:txBody>
                  <a:tcPr anchor="ct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b="1" dirty="0">
                          <a:latin typeface="+mn-lt"/>
                        </a:rPr>
                        <a:t>Session 1 – </a:t>
                      </a:r>
                      <a:r>
                        <a:rPr lang="en-US" sz="1800" b="1" kern="1200" dirty="0">
                          <a:solidFill>
                            <a:schemeClr val="tx1"/>
                          </a:solidFill>
                          <a:effectLst/>
                          <a:latin typeface="+mn-lt"/>
                          <a:ea typeface="+mn-ea"/>
                          <a:cs typeface="+mn-cs"/>
                        </a:rPr>
                        <a:t>Google Android and Search Data (Article 6(3), 6(7) and 6(11) DMA)</a:t>
                      </a:r>
                      <a:endParaRPr lang="da-DK" sz="1800" kern="1200" dirty="0">
                        <a:solidFill>
                          <a:schemeClr val="tx1"/>
                        </a:solidFill>
                        <a:effectLst/>
                        <a:latin typeface="+mn-lt"/>
                        <a:ea typeface="+mn-ea"/>
                        <a:cs typeface="+mn-cs"/>
                      </a:endParaRP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9078773"/>
                  </a:ext>
                </a:extLst>
              </a:tr>
              <a:tr h="412576">
                <a:tc>
                  <a:txBody>
                    <a:bodyPr/>
                    <a:lstStyle/>
                    <a:p>
                      <a:pPr>
                        <a:spcBef>
                          <a:spcPts val="1200"/>
                        </a:spcBef>
                      </a:pPr>
                      <a:r>
                        <a:rPr lang="en-IE" sz="1800" dirty="0"/>
                        <a:t>10:35 – 11:05</a:t>
                      </a:r>
                    </a:p>
                  </a:txBody>
                  <a:tcPr anchor="ctr"/>
                </a:tc>
                <a:tc>
                  <a:txBody>
                    <a:bodyPr/>
                    <a:lstStyle/>
                    <a:p>
                      <a:r>
                        <a:rPr lang="en-US" sz="1800" b="0" dirty="0">
                          <a:latin typeface="+mn-lt"/>
                        </a:rPr>
                        <a:t>Coffee break</a:t>
                      </a:r>
                      <a:endParaRPr lang="en-IE" sz="1800" b="0" dirty="0">
                        <a:latin typeface="+mn-lt"/>
                      </a:endParaRPr>
                    </a:p>
                  </a:txBody>
                  <a:tcPr anchor="ctr"/>
                </a:tc>
                <a:extLst>
                  <a:ext uri="{0D108BD9-81ED-4DB2-BD59-A6C34878D82A}">
                    <a16:rowId xmlns:a16="http://schemas.microsoft.com/office/drawing/2014/main" val="802715743"/>
                  </a:ext>
                </a:extLst>
              </a:tr>
              <a:tr h="412576">
                <a:tc>
                  <a:txBody>
                    <a:bodyPr/>
                    <a:lstStyle/>
                    <a:p>
                      <a:r>
                        <a:rPr lang="en-IE" sz="1800" dirty="0"/>
                        <a:t>11:05 – 12:25</a:t>
                      </a:r>
                    </a:p>
                  </a:txBody>
                  <a:tcPr anchor="ctr"/>
                </a:tc>
                <a:tc>
                  <a:txBody>
                    <a:bodyPr/>
                    <a:lstStyle/>
                    <a:p>
                      <a:r>
                        <a:rPr lang="en-IE" sz="1800" b="1" dirty="0">
                          <a:latin typeface="+mn-lt"/>
                        </a:rPr>
                        <a:t>Session 2 – </a:t>
                      </a:r>
                      <a:r>
                        <a:rPr lang="en-US" sz="1800" b="1" kern="1200" dirty="0">
                          <a:solidFill>
                            <a:schemeClr val="tx1"/>
                          </a:solidFill>
                          <a:effectLst/>
                          <a:latin typeface="+mn-lt"/>
                          <a:ea typeface="+mn-ea"/>
                          <a:cs typeface="+mn-cs"/>
                        </a:rPr>
                        <a:t>Google Play (Articles 5(4), 5(7) and 6(4) DMA)</a:t>
                      </a:r>
                      <a:endParaRPr lang="da-DK" sz="18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3839324543"/>
                  </a:ext>
                </a:extLst>
              </a:tr>
              <a:tr h="423000">
                <a:tc>
                  <a:txBody>
                    <a:bodyPr/>
                    <a:lstStyle/>
                    <a:p>
                      <a:r>
                        <a:rPr lang="en-IE" sz="1800" dirty="0"/>
                        <a:t>12:25 – 13:15</a:t>
                      </a:r>
                    </a:p>
                  </a:txBody>
                  <a:tcPr anchor="ctr"/>
                </a:tc>
                <a:tc>
                  <a:txBody>
                    <a:bodyPr/>
                    <a:lstStyle/>
                    <a:p>
                      <a:pPr>
                        <a:spcBef>
                          <a:spcPts val="0"/>
                        </a:spcBef>
                        <a:spcAft>
                          <a:spcPts val="1200"/>
                        </a:spcAft>
                      </a:pPr>
                      <a:r>
                        <a:rPr lang="en-IE" sz="1800" b="0" dirty="0">
                          <a:latin typeface="+mn-lt"/>
                        </a:rPr>
                        <a:t>Lunch break</a:t>
                      </a:r>
                    </a:p>
                  </a:txBody>
                  <a:tcPr anchor="ctr"/>
                </a:tc>
                <a:extLst>
                  <a:ext uri="{0D108BD9-81ED-4DB2-BD59-A6C34878D82A}">
                    <a16:rowId xmlns:a16="http://schemas.microsoft.com/office/drawing/2014/main" val="523435699"/>
                  </a:ext>
                </a:extLst>
              </a:tr>
              <a:tr h="412576">
                <a:tc>
                  <a:txBody>
                    <a:bodyPr/>
                    <a:lstStyle/>
                    <a:p>
                      <a:r>
                        <a:rPr lang="en-IE" sz="1800" dirty="0"/>
                        <a:t>13:15 – 14:45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dirty="0">
                          <a:latin typeface="+mn-lt"/>
                        </a:rPr>
                        <a:t>Session 3 – </a:t>
                      </a:r>
                      <a:r>
                        <a:rPr lang="en-US" sz="1800" b="1" kern="1200" dirty="0">
                          <a:solidFill>
                            <a:schemeClr val="tx1"/>
                          </a:solidFill>
                          <a:effectLst/>
                          <a:latin typeface="+mn-lt"/>
                          <a:ea typeface="+mn-ea"/>
                          <a:cs typeface="+mn-cs"/>
                        </a:rPr>
                        <a:t>Google Search (Article 6(5) DMA)</a:t>
                      </a:r>
                      <a:endParaRPr lang="da-DK" sz="18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1749210534"/>
                  </a:ext>
                </a:extLst>
              </a:tr>
              <a:tr h="518220">
                <a:tc>
                  <a:txBody>
                    <a:bodyPr/>
                    <a:lstStyle/>
                    <a:p>
                      <a:r>
                        <a:rPr lang="en-IE" sz="1800" dirty="0"/>
                        <a:t>14:45 – 15:10</a:t>
                      </a:r>
                    </a:p>
                  </a:txBody>
                  <a:tcPr anchor="ct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b="0" dirty="0">
                          <a:latin typeface="+mn-lt"/>
                        </a:rPr>
                        <a:t>Coffee break</a:t>
                      </a:r>
                      <a:endParaRPr lang="en-IE" sz="1800" b="0" dirty="0">
                        <a:latin typeface="+mn-lt"/>
                      </a:endParaRPr>
                    </a:p>
                  </a:txBody>
                  <a:tcPr anchor="ctr"/>
                </a:tc>
                <a:extLst>
                  <a:ext uri="{0D108BD9-81ED-4DB2-BD59-A6C34878D82A}">
                    <a16:rowId xmlns:a16="http://schemas.microsoft.com/office/drawing/2014/main" val="798248975"/>
                  </a:ext>
                </a:extLst>
              </a:tr>
              <a:tr h="412576">
                <a:tc>
                  <a:txBody>
                    <a:bodyPr/>
                    <a:lstStyle/>
                    <a:p>
                      <a:r>
                        <a:rPr lang="en-IE" sz="1800" dirty="0"/>
                        <a:t>15:10 – 16:30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mn-lt"/>
                        </a:rPr>
                        <a:t>Session 4 – Data-related provisions (Articles 5(2), 6(9) and 6(10) DMA)</a:t>
                      </a:r>
                    </a:p>
                  </a:txBody>
                  <a:tcPr anchor="ctr"/>
                </a:tc>
                <a:extLst>
                  <a:ext uri="{0D108BD9-81ED-4DB2-BD59-A6C34878D82A}">
                    <a16:rowId xmlns:a16="http://schemas.microsoft.com/office/drawing/2014/main" val="3185056241"/>
                  </a:ext>
                </a:extLst>
              </a:tr>
              <a:tr h="412576">
                <a:tc>
                  <a:txBody>
                    <a:bodyPr/>
                    <a:lstStyle/>
                    <a:p>
                      <a:r>
                        <a:rPr lang="en-IE" sz="1800" dirty="0"/>
                        <a:t>16:30 – 16:45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latin typeface="+mn-lt"/>
                        </a:rPr>
                        <a:t>Closing remarks</a:t>
                      </a:r>
                    </a:p>
                  </a:txBody>
                  <a:tcPr anchor="ctr"/>
                </a:tc>
                <a:extLst>
                  <a:ext uri="{0D108BD9-81ED-4DB2-BD59-A6C34878D82A}">
                    <a16:rowId xmlns:a16="http://schemas.microsoft.com/office/drawing/2014/main" val="608834627"/>
                  </a:ext>
                </a:extLst>
              </a:tr>
              <a:tr h="412576">
                <a:tc>
                  <a:txBody>
                    <a:bodyPr/>
                    <a:lstStyle/>
                    <a:p>
                      <a:r>
                        <a:rPr lang="en-IE" sz="1800" dirty="0"/>
                        <a:t>16:45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latin typeface="+mn-lt"/>
                        </a:rPr>
                        <a:t>End of workshop</a:t>
                      </a:r>
                    </a:p>
                  </a:txBody>
                  <a:tcPr anchor="ctr"/>
                </a:tc>
                <a:extLst>
                  <a:ext uri="{0D108BD9-81ED-4DB2-BD59-A6C34878D82A}">
                    <a16:rowId xmlns:a16="http://schemas.microsoft.com/office/drawing/2014/main" val="2352505579"/>
                  </a:ext>
                </a:extLst>
              </a:tr>
            </a:tbl>
          </a:graphicData>
        </a:graphic>
      </p:graphicFrame>
    </p:spTree>
    <p:extLst>
      <p:ext uri="{BB962C8B-B14F-4D97-AF65-F5344CB8AC3E}">
        <p14:creationId xmlns:p14="http://schemas.microsoft.com/office/powerpoint/2010/main" val="3651847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6"/>
          <p:cNvSpPr txBox="1"/>
          <p:nvPr/>
        </p:nvSpPr>
        <p:spPr>
          <a:xfrm>
            <a:off x="389000" y="1219201"/>
            <a:ext cx="10034000" cy="3293836"/>
          </a:xfrm>
          <a:prstGeom prst="rect">
            <a:avLst/>
          </a:prstGeom>
          <a:noFill/>
          <a:ln>
            <a:noFill/>
          </a:ln>
        </p:spPr>
        <p:txBody>
          <a:bodyPr spcFirstLastPara="1" wrap="square" lIns="0" tIns="91433" rIns="0" bIns="91433" anchor="t" anchorCtr="0">
            <a:spAutoFit/>
          </a:bodyPr>
          <a:lstStyle/>
          <a:p>
            <a:pPr defTabSz="1219170">
              <a:buClr>
                <a:srgbClr val="000000"/>
              </a:buClr>
            </a:pPr>
            <a:r>
              <a:rPr lang="en-GB" sz="1867" kern="0">
                <a:solidFill>
                  <a:srgbClr val="4285F4"/>
                </a:solidFill>
                <a:latin typeface="Google Sans Medium"/>
                <a:ea typeface="Google Sans Medium"/>
                <a:cs typeface="Google Sans Medium"/>
                <a:sym typeface="Google Sans Medium"/>
              </a:rPr>
              <a:t>Key features</a:t>
            </a:r>
            <a:endParaRPr sz="1867" kern="0">
              <a:solidFill>
                <a:srgbClr val="4285F4"/>
              </a:solidFill>
              <a:latin typeface="Google Sans Medium"/>
              <a:ea typeface="Google Sans Medium"/>
              <a:cs typeface="Google Sans Medium"/>
              <a:sym typeface="Google Sans Medium"/>
            </a:endParaRPr>
          </a:p>
          <a:p>
            <a:pPr defTabSz="1219170">
              <a:buClr>
                <a:srgbClr val="000000"/>
              </a:buClr>
            </a:pPr>
            <a:endParaRPr sz="1867" kern="0">
              <a:solidFill>
                <a:srgbClr val="0842A0"/>
              </a:solidFill>
              <a:latin typeface="Google Sans Medium"/>
              <a:ea typeface="Google Sans Medium"/>
              <a:cs typeface="Google Sans Medium"/>
              <a:sym typeface="Google Sans Medium"/>
            </a:endParaRPr>
          </a:p>
          <a:p>
            <a:pPr defTabSz="1219170">
              <a:buClr>
                <a:srgbClr val="000000"/>
              </a:buClr>
            </a:pPr>
            <a:r>
              <a:rPr lang="en-GB" sz="1867" kern="0">
                <a:solidFill>
                  <a:srgbClr val="000000"/>
                </a:solidFill>
                <a:latin typeface="Google Sans"/>
                <a:ea typeface="Google Sans"/>
                <a:cs typeface="Google Sans"/>
                <a:sym typeface="Google Sans"/>
              </a:rPr>
              <a:t>O</a:t>
            </a:r>
            <a:r>
              <a:rPr lang="en-GB" sz="1867" kern="0">
                <a:solidFill>
                  <a:srgbClr val="434343"/>
                </a:solidFill>
                <a:latin typeface="Google Sans"/>
                <a:ea typeface="Google Sans"/>
                <a:cs typeface="Google Sans"/>
                <a:sym typeface="Google Sans"/>
              </a:rPr>
              <a:t>ver </a:t>
            </a:r>
            <a:r>
              <a:rPr lang="en-GB" sz="1867" b="1" kern="0">
                <a:solidFill>
                  <a:srgbClr val="434343"/>
                </a:solidFill>
                <a:latin typeface="Google Sans"/>
                <a:ea typeface="Google Sans"/>
                <a:cs typeface="Google Sans"/>
                <a:sym typeface="Google Sans"/>
              </a:rPr>
              <a:t>one billion distinct queries </a:t>
            </a:r>
            <a:r>
              <a:rPr lang="en-GB" sz="1867" kern="0">
                <a:solidFill>
                  <a:srgbClr val="434343"/>
                </a:solidFill>
                <a:latin typeface="Google Sans"/>
                <a:ea typeface="Google Sans"/>
                <a:cs typeface="Google Sans"/>
                <a:sym typeface="Google Sans"/>
              </a:rPr>
              <a:t>across </a:t>
            </a:r>
            <a:r>
              <a:rPr lang="en-GB" sz="1867" b="1" kern="0">
                <a:solidFill>
                  <a:srgbClr val="434343"/>
                </a:solidFill>
                <a:latin typeface="Google Sans"/>
                <a:ea typeface="Google Sans"/>
                <a:cs typeface="Google Sans"/>
                <a:sym typeface="Google Sans"/>
              </a:rPr>
              <a:t>all 30 EEA countries</a:t>
            </a:r>
            <a:endParaRPr sz="1867" b="1" kern="0">
              <a:solidFill>
                <a:srgbClr val="434343"/>
              </a:solidFill>
              <a:latin typeface="Google Sans"/>
              <a:ea typeface="Google Sans"/>
              <a:cs typeface="Google Sans"/>
              <a:sym typeface="Google Sans"/>
            </a:endParaRPr>
          </a:p>
          <a:p>
            <a:pPr defTabSz="1219170">
              <a:spcBef>
                <a:spcPts val="1333"/>
              </a:spcBef>
              <a:buClr>
                <a:srgbClr val="000000"/>
              </a:buClr>
            </a:pPr>
            <a:r>
              <a:rPr lang="en-GB" sz="1867" kern="0">
                <a:solidFill>
                  <a:srgbClr val="434343"/>
                </a:solidFill>
                <a:latin typeface="Google Sans"/>
                <a:ea typeface="Google Sans"/>
                <a:cs typeface="Google Sans"/>
                <a:sym typeface="Google Sans"/>
              </a:rPr>
              <a:t>Over </a:t>
            </a:r>
            <a:r>
              <a:rPr lang="en-GB" sz="1867" b="1" kern="0">
                <a:solidFill>
                  <a:srgbClr val="434343"/>
                </a:solidFill>
                <a:latin typeface="Google Sans"/>
                <a:ea typeface="Google Sans"/>
                <a:cs typeface="Google Sans"/>
                <a:sym typeface="Google Sans"/>
              </a:rPr>
              <a:t>1.5 TiB of anonymized search data </a:t>
            </a:r>
            <a:r>
              <a:rPr lang="en-GB" sz="1867" kern="0">
                <a:solidFill>
                  <a:srgbClr val="434343"/>
                </a:solidFill>
                <a:latin typeface="Google Sans"/>
                <a:ea typeface="Google Sans"/>
                <a:cs typeface="Google Sans"/>
                <a:sym typeface="Google Sans"/>
              </a:rPr>
              <a:t>per quarter with around </a:t>
            </a:r>
            <a:r>
              <a:rPr lang="en-GB" sz="1867" b="1" kern="0">
                <a:solidFill>
                  <a:srgbClr val="434343"/>
                </a:solidFill>
                <a:latin typeface="Google Sans"/>
                <a:ea typeface="Google Sans"/>
                <a:cs typeface="Google Sans"/>
                <a:sym typeface="Google Sans"/>
              </a:rPr>
              <a:t>53 billion rows</a:t>
            </a:r>
            <a:r>
              <a:rPr lang="en-GB" sz="1867" kern="0">
                <a:solidFill>
                  <a:srgbClr val="434343"/>
                </a:solidFill>
                <a:latin typeface="Google Sans"/>
                <a:ea typeface="Google Sans"/>
                <a:cs typeface="Google Sans"/>
                <a:sym typeface="Google Sans"/>
              </a:rPr>
              <a:t> covering:</a:t>
            </a:r>
            <a:endParaRPr sz="1867" kern="0">
              <a:solidFill>
                <a:srgbClr val="434343"/>
              </a:solidFill>
              <a:latin typeface="Google Sans"/>
              <a:ea typeface="Google Sans"/>
              <a:cs typeface="Google Sans"/>
              <a:sym typeface="Google Sans"/>
            </a:endParaRPr>
          </a:p>
          <a:p>
            <a:pPr marL="609585" indent="-423323" defTabSz="1219170">
              <a:lnSpc>
                <a:spcPct val="150000"/>
              </a:lnSpc>
              <a:spcBef>
                <a:spcPts val="1333"/>
              </a:spcBef>
              <a:buClr>
                <a:srgbClr val="434343"/>
              </a:buClr>
              <a:buSzPts val="1400"/>
              <a:buFont typeface="Google Sans"/>
              <a:buChar char="●"/>
            </a:pPr>
            <a:r>
              <a:rPr lang="en-GB" sz="1867" kern="0">
                <a:solidFill>
                  <a:srgbClr val="434343"/>
                </a:solidFill>
                <a:latin typeface="Google Sans"/>
                <a:ea typeface="Google Sans"/>
                <a:cs typeface="Google Sans"/>
                <a:sym typeface="Google Sans"/>
              </a:rPr>
              <a:t>query string</a:t>
            </a:r>
            <a:endParaRPr sz="1867" kern="0">
              <a:solidFill>
                <a:srgbClr val="434343"/>
              </a:solidFill>
              <a:latin typeface="Google Sans"/>
              <a:ea typeface="Google Sans"/>
              <a:cs typeface="Google Sans"/>
              <a:sym typeface="Google Sans"/>
            </a:endParaRPr>
          </a:p>
          <a:p>
            <a:pPr marL="609585" indent="-423323" defTabSz="1219170">
              <a:lnSpc>
                <a:spcPct val="150000"/>
              </a:lnSpc>
              <a:buClr>
                <a:srgbClr val="434343"/>
              </a:buClr>
              <a:buSzPts val="1400"/>
              <a:buFont typeface="Google Sans"/>
              <a:buChar char="●"/>
            </a:pPr>
            <a:r>
              <a:rPr lang="en-GB" sz="1867" kern="0">
                <a:solidFill>
                  <a:srgbClr val="434343"/>
                </a:solidFill>
                <a:latin typeface="Google Sans"/>
                <a:ea typeface="Google Sans"/>
                <a:cs typeface="Google Sans"/>
                <a:sym typeface="Google Sans"/>
              </a:rPr>
              <a:t>extensive information on the Google results shown and their ranking </a:t>
            </a:r>
            <a:endParaRPr sz="1867" kern="0">
              <a:solidFill>
                <a:srgbClr val="434343"/>
              </a:solidFill>
              <a:latin typeface="Google Sans"/>
              <a:ea typeface="Google Sans"/>
              <a:cs typeface="Google Sans"/>
              <a:sym typeface="Google Sans"/>
            </a:endParaRPr>
          </a:p>
          <a:p>
            <a:pPr defTabSz="1219170">
              <a:lnSpc>
                <a:spcPct val="150000"/>
              </a:lnSpc>
              <a:spcBef>
                <a:spcPts val="1333"/>
              </a:spcBef>
              <a:spcAft>
                <a:spcPts val="1333"/>
              </a:spcAft>
              <a:buClr>
                <a:srgbClr val="000000"/>
              </a:buClr>
            </a:pPr>
            <a:r>
              <a:rPr lang="en-GB" sz="1867" kern="0">
                <a:solidFill>
                  <a:srgbClr val="434343"/>
                </a:solidFill>
                <a:latin typeface="Google Sans"/>
                <a:ea typeface="Google Sans"/>
                <a:cs typeface="Google Sans"/>
                <a:sym typeface="Google Sans"/>
              </a:rPr>
              <a:t>Competitive pricing, and flexibility to only take and pay for subsets of the dataset </a:t>
            </a:r>
            <a:endParaRPr sz="1867" kern="0">
              <a:solidFill>
                <a:srgbClr val="434343"/>
              </a:solidFill>
              <a:latin typeface="Google Sans"/>
              <a:ea typeface="Google Sans"/>
              <a:cs typeface="Google Sans"/>
              <a:sym typeface="Google Sans"/>
            </a:endParaRPr>
          </a:p>
        </p:txBody>
      </p:sp>
      <p:sp>
        <p:nvSpPr>
          <p:cNvPr id="378" name="Google Shape;378;p56"/>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56"/>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Search Data Licensing Program</a:t>
            </a:r>
            <a:endParaRPr sz="2667" kern="0">
              <a:solidFill>
                <a:srgbClr val="4285F4"/>
              </a:solidFill>
              <a:latin typeface="Google Sans"/>
              <a:ea typeface="Google Sans"/>
              <a:cs typeface="Google Sans"/>
              <a:sym typeface="Google Sans"/>
            </a:endParaRPr>
          </a:p>
        </p:txBody>
      </p:sp>
      <p:sp>
        <p:nvSpPr>
          <p:cNvPr id="380" name="Google Shape;380;p56"/>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20</a:t>
            </a:fld>
            <a:endParaRPr ker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7"/>
          <p:cNvSpPr txBox="1"/>
          <p:nvPr/>
        </p:nvSpPr>
        <p:spPr>
          <a:xfrm>
            <a:off x="3733800" y="5780762"/>
            <a:ext cx="4724400" cy="4924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endParaRPr sz="1600" kern="0">
              <a:solidFill>
                <a:srgbClr val="000000"/>
              </a:solidFill>
              <a:latin typeface="Google Sans"/>
              <a:ea typeface="Google Sans"/>
              <a:cs typeface="Google Sans"/>
              <a:sym typeface="Google Sans"/>
            </a:endParaRPr>
          </a:p>
        </p:txBody>
      </p:sp>
      <p:sp>
        <p:nvSpPr>
          <p:cNvPr id="386" name="Google Shape;386;p57"/>
          <p:cNvSpPr/>
          <p:nvPr/>
        </p:nvSpPr>
        <p:spPr>
          <a:xfrm>
            <a:off x="4127000" y="5674967"/>
            <a:ext cx="3938000" cy="1045200"/>
          </a:xfrm>
          <a:prstGeom prst="roundRect">
            <a:avLst>
              <a:gd name="adj" fmla="val 29584"/>
            </a:avLst>
          </a:prstGeom>
          <a:solidFill>
            <a:schemeClr val="lt1"/>
          </a:solidFill>
          <a:ln w="9525" cap="flat" cmpd="sng">
            <a:solidFill>
              <a:srgbClr val="B7B7B7"/>
            </a:solidFill>
            <a:prstDash val="solid"/>
            <a:round/>
            <a:headEnd type="none" w="sm" len="sm"/>
            <a:tailEnd type="none" w="sm" len="sm"/>
          </a:ln>
        </p:spPr>
        <p:txBody>
          <a:bodyPr spcFirstLastPara="1" wrap="square" lIns="0" tIns="0" rIns="0" bIns="0" anchor="ctr" anchorCtr="0">
            <a:noAutofit/>
          </a:bodyPr>
          <a:lstStyle/>
          <a:p>
            <a:pPr algn="ctr" defTabSz="1219170">
              <a:buClr>
                <a:srgbClr val="000000"/>
              </a:buClr>
              <a:buSzPts val="1100"/>
            </a:pPr>
            <a:r>
              <a:rPr lang="en-GB" sz="1600" b="1" kern="0">
                <a:solidFill>
                  <a:srgbClr val="4285F4"/>
                </a:solidFill>
                <a:latin typeface="Google Sans"/>
                <a:ea typeface="Google Sans"/>
                <a:cs typeface="Google Sans"/>
                <a:sym typeface="Google Sans"/>
              </a:rPr>
              <a:t>Geographic coverage</a:t>
            </a:r>
            <a:endParaRPr sz="1600" b="1" kern="0">
              <a:solidFill>
                <a:srgbClr val="4285F4"/>
              </a:solidFill>
              <a:latin typeface="Google Sans"/>
              <a:ea typeface="Google Sans"/>
              <a:cs typeface="Google Sans"/>
              <a:sym typeface="Google Sans"/>
            </a:endParaRPr>
          </a:p>
          <a:p>
            <a:pPr algn="ctr" defTabSz="1219170">
              <a:spcBef>
                <a:spcPts val="1333"/>
              </a:spcBef>
              <a:spcAft>
                <a:spcPts val="1333"/>
              </a:spcAft>
              <a:buClr>
                <a:srgbClr val="000000"/>
              </a:buClr>
              <a:buSzPts val="1100"/>
            </a:pPr>
            <a:r>
              <a:rPr lang="en-GB" sz="1600" kern="0">
                <a:solidFill>
                  <a:srgbClr val="000000"/>
                </a:solidFill>
                <a:latin typeface="Google Sans"/>
                <a:ea typeface="Google Sans"/>
                <a:cs typeface="Google Sans"/>
                <a:sym typeface="Google Sans"/>
              </a:rPr>
              <a:t>All EEA Member States</a:t>
            </a:r>
            <a:endParaRPr sz="1333" kern="0">
              <a:solidFill>
                <a:srgbClr val="0842A0"/>
              </a:solidFill>
              <a:latin typeface="Google Sans Text Medium"/>
              <a:ea typeface="Google Sans Text Medium"/>
              <a:cs typeface="Google Sans Text Medium"/>
              <a:sym typeface="Google Sans Text Medium"/>
            </a:endParaRPr>
          </a:p>
        </p:txBody>
      </p:sp>
      <p:sp>
        <p:nvSpPr>
          <p:cNvPr id="387" name="Google Shape;387;p57"/>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57"/>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Overview of dataset</a:t>
            </a:r>
            <a:endParaRPr sz="2667" kern="0">
              <a:solidFill>
                <a:srgbClr val="4285F4"/>
              </a:solidFill>
              <a:latin typeface="Google Sans"/>
              <a:ea typeface="Google Sans"/>
              <a:cs typeface="Google Sans"/>
              <a:sym typeface="Google Sans"/>
            </a:endParaRPr>
          </a:p>
        </p:txBody>
      </p:sp>
      <p:sp>
        <p:nvSpPr>
          <p:cNvPr id="389" name="Google Shape;389;p57"/>
          <p:cNvSpPr/>
          <p:nvPr/>
        </p:nvSpPr>
        <p:spPr>
          <a:xfrm>
            <a:off x="2038600" y="1533233"/>
            <a:ext cx="3594400" cy="3947200"/>
          </a:xfrm>
          <a:prstGeom prst="roundRect">
            <a:avLst>
              <a:gd name="adj" fmla="val 5665"/>
            </a:avLst>
          </a:prstGeom>
          <a:solidFill>
            <a:srgbClr val="4285F4">
              <a:alpha val="7549"/>
            </a:srgbClr>
          </a:solidFill>
          <a:ln w="9525" cap="flat" cmpd="sng">
            <a:solidFill>
              <a:srgbClr val="F1F6FE"/>
            </a:solidFill>
            <a:prstDash val="solid"/>
            <a:round/>
            <a:headEnd type="none" w="sm" len="sm"/>
            <a:tailEnd type="none" w="sm" len="sm"/>
          </a:ln>
        </p:spPr>
        <p:txBody>
          <a:bodyPr spcFirstLastPara="1" wrap="square" lIns="121900" tIns="121900" rIns="121900" bIns="121900" anchor="ctr" anchorCtr="0">
            <a:noAutofit/>
          </a:bodyPr>
          <a:lstStyle/>
          <a:p>
            <a:pPr marL="609585" indent="-406390" defTabSz="1219170">
              <a:lnSpc>
                <a:spcPct val="110000"/>
              </a:lnSpc>
              <a:buClr>
                <a:srgbClr val="434343"/>
              </a:buClr>
              <a:buSzPts val="1200"/>
              <a:buFont typeface="Google Sans"/>
              <a:buChar char="●"/>
            </a:pPr>
            <a:r>
              <a:rPr lang="en-GB" sz="1600" kern="0">
                <a:solidFill>
                  <a:srgbClr val="434343"/>
                </a:solidFill>
                <a:latin typeface="Google Sans"/>
                <a:ea typeface="Google Sans"/>
                <a:cs typeface="Google Sans"/>
                <a:sym typeface="Google Sans"/>
              </a:rPr>
              <a:t>Query string </a:t>
            </a:r>
            <a:endParaRPr sz="1600" kern="0">
              <a:solidFill>
                <a:srgbClr val="434343"/>
              </a:solidFill>
              <a:latin typeface="Google Sans"/>
              <a:ea typeface="Google Sans"/>
              <a:cs typeface="Google Sans"/>
              <a:sym typeface="Google Sans"/>
            </a:endParaRPr>
          </a:p>
          <a:p>
            <a:pPr marL="609585" indent="-406390" defTabSz="1219170">
              <a:lnSpc>
                <a:spcPct val="110000"/>
              </a:lnSpc>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Country </a:t>
            </a:r>
            <a:endParaRPr sz="1600" kern="0">
              <a:solidFill>
                <a:srgbClr val="434343"/>
              </a:solidFill>
              <a:latin typeface="Google Sans"/>
              <a:ea typeface="Google Sans"/>
              <a:cs typeface="Google Sans"/>
              <a:sym typeface="Google Sans"/>
            </a:endParaRPr>
          </a:p>
          <a:p>
            <a:pPr marL="609585" indent="-406390" defTabSz="1219170">
              <a:lnSpc>
                <a:spcPct val="110000"/>
              </a:lnSpc>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Device type </a:t>
            </a:r>
            <a:endParaRPr sz="1600" kern="0">
              <a:solidFill>
                <a:srgbClr val="434343"/>
              </a:solidFill>
              <a:latin typeface="Google Sans"/>
              <a:ea typeface="Google Sans"/>
              <a:cs typeface="Google Sans"/>
              <a:sym typeface="Google Sans"/>
            </a:endParaRPr>
          </a:p>
          <a:p>
            <a:pPr marL="609585" indent="-406390" defTabSz="1219170">
              <a:lnSpc>
                <a:spcPct val="110000"/>
              </a:lnSpc>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Query count </a:t>
            </a:r>
            <a:endParaRPr sz="1600" kern="0">
              <a:solidFill>
                <a:srgbClr val="434343"/>
              </a:solidFill>
              <a:latin typeface="Google Sans"/>
              <a:ea typeface="Google Sans"/>
              <a:cs typeface="Google Sans"/>
              <a:sym typeface="Google Sans"/>
            </a:endParaRPr>
          </a:p>
          <a:p>
            <a:pPr marL="609585" indent="-406390" defTabSz="1219170">
              <a:lnSpc>
                <a:spcPct val="110000"/>
              </a:lnSpc>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Result (URL or result type) </a:t>
            </a:r>
            <a:endParaRPr sz="1600" kern="0">
              <a:solidFill>
                <a:srgbClr val="434343"/>
              </a:solidFill>
              <a:latin typeface="Google Sans"/>
              <a:ea typeface="Google Sans"/>
              <a:cs typeface="Google Sans"/>
              <a:sym typeface="Google Sans"/>
            </a:endParaRPr>
          </a:p>
          <a:p>
            <a:pPr marL="609585" indent="-406390" defTabSz="1219170">
              <a:lnSpc>
                <a:spcPct val="110000"/>
              </a:lnSpc>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Average rank </a:t>
            </a:r>
            <a:endParaRPr sz="1600" kern="0">
              <a:solidFill>
                <a:srgbClr val="434343"/>
              </a:solidFill>
              <a:latin typeface="Google Sans"/>
              <a:ea typeface="Google Sans"/>
              <a:cs typeface="Google Sans"/>
              <a:sym typeface="Google Sans"/>
            </a:endParaRPr>
          </a:p>
          <a:p>
            <a:pPr marL="609585" indent="-406390" defTabSz="1219170">
              <a:lnSpc>
                <a:spcPct val="110000"/>
              </a:lnSpc>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Impression count </a:t>
            </a:r>
            <a:endParaRPr sz="1600" kern="0">
              <a:solidFill>
                <a:srgbClr val="434343"/>
              </a:solidFill>
              <a:latin typeface="Google Sans"/>
              <a:ea typeface="Google Sans"/>
              <a:cs typeface="Google Sans"/>
              <a:sym typeface="Google Sans"/>
            </a:endParaRPr>
          </a:p>
          <a:p>
            <a:pPr marL="609585" indent="-406390" defTabSz="1219170">
              <a:lnSpc>
                <a:spcPct val="110000"/>
              </a:lnSpc>
              <a:spcBef>
                <a:spcPts val="1333"/>
              </a:spcBef>
              <a:spcAft>
                <a:spcPts val="1333"/>
              </a:spcAft>
              <a:buClr>
                <a:srgbClr val="434343"/>
              </a:buClr>
              <a:buSzPts val="1200"/>
              <a:buFont typeface="Google Sans"/>
              <a:buChar char="●"/>
            </a:pPr>
            <a:r>
              <a:rPr lang="en-GB" sz="1600" kern="0">
                <a:solidFill>
                  <a:srgbClr val="434343"/>
                </a:solidFill>
                <a:latin typeface="Google Sans"/>
                <a:ea typeface="Google Sans"/>
                <a:cs typeface="Google Sans"/>
                <a:sym typeface="Google Sans"/>
              </a:rPr>
              <a:t>Click count</a:t>
            </a:r>
            <a:endParaRPr sz="1600" kern="0">
              <a:solidFill>
                <a:srgbClr val="434343"/>
              </a:solidFill>
              <a:latin typeface="Google Sans"/>
              <a:ea typeface="Google Sans"/>
              <a:cs typeface="Google Sans"/>
              <a:sym typeface="Google Sans"/>
            </a:endParaRPr>
          </a:p>
        </p:txBody>
      </p:sp>
      <p:sp>
        <p:nvSpPr>
          <p:cNvPr id="390" name="Google Shape;390;p57"/>
          <p:cNvSpPr/>
          <p:nvPr/>
        </p:nvSpPr>
        <p:spPr>
          <a:xfrm>
            <a:off x="6737200" y="1533233"/>
            <a:ext cx="3594400" cy="3947200"/>
          </a:xfrm>
          <a:prstGeom prst="roundRect">
            <a:avLst>
              <a:gd name="adj" fmla="val 5665"/>
            </a:avLst>
          </a:prstGeom>
          <a:solidFill>
            <a:srgbClr val="4285F4">
              <a:alpha val="7549"/>
            </a:srgbClr>
          </a:solidFill>
          <a:ln w="9525" cap="flat" cmpd="sng">
            <a:solidFill>
              <a:srgbClr val="F1F6FE"/>
            </a:solidFill>
            <a:prstDash val="solid"/>
            <a:round/>
            <a:headEnd type="none" w="sm" len="sm"/>
            <a:tailEnd type="none" w="sm" len="sm"/>
          </a:ln>
        </p:spPr>
        <p:txBody>
          <a:bodyPr spcFirstLastPara="1" wrap="square" lIns="121900" tIns="121900" rIns="121900" bIns="121900" anchor="ctr" anchorCtr="0">
            <a:noAutofit/>
          </a:bodyPr>
          <a:lstStyle/>
          <a:p>
            <a:pPr marL="609585" indent="-406390" defTabSz="1219170">
              <a:buClr>
                <a:srgbClr val="434343"/>
              </a:buClr>
              <a:buSzPts val="1200"/>
              <a:buFont typeface="Google Sans"/>
              <a:buChar char="●"/>
            </a:pPr>
            <a:r>
              <a:rPr lang="en-GB" sz="1600" kern="0">
                <a:solidFill>
                  <a:srgbClr val="434343"/>
                </a:solidFill>
                <a:latin typeface="Google Sans"/>
                <a:ea typeface="Google Sans"/>
                <a:cs typeface="Google Sans"/>
                <a:sym typeface="Google Sans"/>
              </a:rPr>
              <a:t>Distinct query → per country → by device type</a:t>
            </a:r>
            <a:endParaRPr sz="1600" kern="0">
              <a:solidFill>
                <a:srgbClr val="434343"/>
              </a:solidFill>
              <a:latin typeface="Google Sans"/>
              <a:ea typeface="Google Sans"/>
              <a:cs typeface="Google Sans"/>
              <a:sym typeface="Google Sans"/>
            </a:endParaRPr>
          </a:p>
          <a:p>
            <a:pPr marL="1219170" defTabSz="1219170">
              <a:spcBef>
                <a:spcPts val="1333"/>
              </a:spcBef>
              <a:buClr>
                <a:srgbClr val="000000"/>
              </a:buClr>
            </a:pPr>
            <a:r>
              <a:rPr lang="en-GB" sz="1600" kern="0">
                <a:solidFill>
                  <a:srgbClr val="434343"/>
                </a:solidFill>
                <a:latin typeface="Google Sans"/>
                <a:ea typeface="Google Sans"/>
                <a:cs typeface="Google Sans"/>
                <a:sym typeface="Google Sans"/>
              </a:rPr>
              <a:t>PLUS</a:t>
            </a:r>
            <a:endParaRPr sz="1600" kern="0">
              <a:solidFill>
                <a:srgbClr val="434343"/>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Query volume for that combination</a:t>
            </a:r>
            <a:endParaRPr sz="1600" kern="0">
              <a:solidFill>
                <a:srgbClr val="434343"/>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Individual results for that combination with data on:</a:t>
            </a:r>
            <a:endParaRPr sz="1600" kern="0">
              <a:solidFill>
                <a:srgbClr val="434343"/>
              </a:solidFill>
              <a:latin typeface="Google Sans"/>
              <a:ea typeface="Google Sans"/>
              <a:cs typeface="Google Sans"/>
              <a:sym typeface="Google Sans"/>
            </a:endParaRPr>
          </a:p>
          <a:p>
            <a:pPr marL="1219170" lvl="1"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Impression count </a:t>
            </a:r>
            <a:endParaRPr sz="1600" kern="0">
              <a:solidFill>
                <a:srgbClr val="434343"/>
              </a:solidFill>
              <a:latin typeface="Google Sans"/>
              <a:ea typeface="Google Sans"/>
              <a:cs typeface="Google Sans"/>
              <a:sym typeface="Google Sans"/>
            </a:endParaRPr>
          </a:p>
          <a:p>
            <a:pPr marL="1219170" lvl="1"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Average rank</a:t>
            </a:r>
            <a:endParaRPr sz="1600" kern="0">
              <a:solidFill>
                <a:srgbClr val="434343"/>
              </a:solidFill>
              <a:latin typeface="Google Sans"/>
              <a:ea typeface="Google Sans"/>
              <a:cs typeface="Google Sans"/>
              <a:sym typeface="Google Sans"/>
            </a:endParaRPr>
          </a:p>
          <a:p>
            <a:pPr marL="1219170" lvl="1" indent="-406390" defTabSz="1219170">
              <a:spcBef>
                <a:spcPts val="1333"/>
              </a:spcBef>
              <a:spcAft>
                <a:spcPts val="1333"/>
              </a:spcAft>
              <a:buClr>
                <a:srgbClr val="434343"/>
              </a:buClr>
              <a:buSzPts val="1200"/>
              <a:buFont typeface="Google Sans"/>
              <a:buChar char="○"/>
            </a:pPr>
            <a:r>
              <a:rPr lang="en-GB" sz="1600" kern="0">
                <a:solidFill>
                  <a:srgbClr val="434343"/>
                </a:solidFill>
                <a:latin typeface="Google Sans"/>
                <a:ea typeface="Google Sans"/>
                <a:cs typeface="Google Sans"/>
                <a:sym typeface="Google Sans"/>
              </a:rPr>
              <a:t>Click count  </a:t>
            </a:r>
            <a:endParaRPr sz="1600" kern="0">
              <a:solidFill>
                <a:srgbClr val="434343"/>
              </a:solidFill>
              <a:latin typeface="Google Sans"/>
              <a:ea typeface="Google Sans"/>
              <a:cs typeface="Google Sans"/>
              <a:sym typeface="Google Sans"/>
            </a:endParaRPr>
          </a:p>
        </p:txBody>
      </p:sp>
      <p:sp>
        <p:nvSpPr>
          <p:cNvPr id="391" name="Google Shape;391;p57"/>
          <p:cNvSpPr txBox="1"/>
          <p:nvPr/>
        </p:nvSpPr>
        <p:spPr>
          <a:xfrm>
            <a:off x="2038633" y="1050438"/>
            <a:ext cx="3594400" cy="743305"/>
          </a:xfrm>
          <a:prstGeom prst="rect">
            <a:avLst/>
          </a:prstGeom>
          <a:noFill/>
          <a:ln>
            <a:noFill/>
          </a:ln>
        </p:spPr>
        <p:txBody>
          <a:bodyPr spcFirstLastPara="1" wrap="square" lIns="121900" tIns="121900" rIns="121900" bIns="121900" anchor="t" anchorCtr="0">
            <a:spAutoFit/>
          </a:bodyPr>
          <a:lstStyle/>
          <a:p>
            <a:pPr algn="ctr" defTabSz="1219170">
              <a:lnSpc>
                <a:spcPct val="115000"/>
              </a:lnSpc>
              <a:spcAft>
                <a:spcPts val="1333"/>
              </a:spcAft>
              <a:buClr>
                <a:srgbClr val="000000"/>
              </a:buClr>
            </a:pPr>
            <a:r>
              <a:rPr lang="en-GB" sz="1867" b="1" kern="0">
                <a:solidFill>
                  <a:srgbClr val="434343"/>
                </a:solidFill>
                <a:latin typeface="Google Sans"/>
                <a:ea typeface="Google Sans"/>
                <a:cs typeface="Google Sans"/>
                <a:sym typeface="Google Sans"/>
              </a:rPr>
              <a:t>Data Fields</a:t>
            </a:r>
            <a:endParaRPr sz="1867" kern="0">
              <a:solidFill>
                <a:srgbClr val="000000"/>
              </a:solidFill>
              <a:latin typeface="Arial"/>
              <a:cs typeface="Arial"/>
              <a:sym typeface="Arial"/>
            </a:endParaRPr>
          </a:p>
        </p:txBody>
      </p:sp>
      <p:sp>
        <p:nvSpPr>
          <p:cNvPr id="392" name="Google Shape;392;p57"/>
          <p:cNvSpPr txBox="1"/>
          <p:nvPr/>
        </p:nvSpPr>
        <p:spPr>
          <a:xfrm>
            <a:off x="6737200" y="1050438"/>
            <a:ext cx="3594400" cy="743305"/>
          </a:xfrm>
          <a:prstGeom prst="rect">
            <a:avLst/>
          </a:prstGeom>
          <a:noFill/>
          <a:ln>
            <a:noFill/>
          </a:ln>
        </p:spPr>
        <p:txBody>
          <a:bodyPr spcFirstLastPara="1" wrap="square" lIns="121900" tIns="121900" rIns="121900" bIns="121900" anchor="t" anchorCtr="0">
            <a:spAutoFit/>
          </a:bodyPr>
          <a:lstStyle/>
          <a:p>
            <a:pPr algn="ctr" defTabSz="1219170">
              <a:lnSpc>
                <a:spcPct val="115000"/>
              </a:lnSpc>
              <a:spcAft>
                <a:spcPts val="1333"/>
              </a:spcAft>
              <a:buClr>
                <a:srgbClr val="000000"/>
              </a:buClr>
            </a:pPr>
            <a:r>
              <a:rPr lang="en-GB" sz="1867" b="1" kern="0">
                <a:solidFill>
                  <a:srgbClr val="434343"/>
                </a:solidFill>
                <a:latin typeface="Google Sans"/>
                <a:ea typeface="Google Sans"/>
                <a:cs typeface="Google Sans"/>
                <a:sym typeface="Google Sans"/>
              </a:rPr>
              <a:t>Organization</a:t>
            </a:r>
            <a:endParaRPr sz="1867" kern="0">
              <a:solidFill>
                <a:srgbClr val="000000"/>
              </a:solidFill>
              <a:latin typeface="Arial"/>
              <a:cs typeface="Arial"/>
              <a:sym typeface="Arial"/>
            </a:endParaRPr>
          </a:p>
        </p:txBody>
      </p:sp>
      <p:sp>
        <p:nvSpPr>
          <p:cNvPr id="393" name="Google Shape;393;p57"/>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21</a:t>
            </a:fld>
            <a:endParaRPr ker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8"/>
          <p:cNvSpPr txBox="1"/>
          <p:nvPr/>
        </p:nvSpPr>
        <p:spPr>
          <a:xfrm>
            <a:off x="389000" y="1219201"/>
            <a:ext cx="10034000" cy="4058148"/>
          </a:xfrm>
          <a:prstGeom prst="rect">
            <a:avLst/>
          </a:prstGeom>
          <a:noFill/>
          <a:ln>
            <a:noFill/>
          </a:ln>
        </p:spPr>
        <p:txBody>
          <a:bodyPr spcFirstLastPara="1" wrap="square" lIns="0" tIns="91433" rIns="0" bIns="91433" anchor="t" anchorCtr="0">
            <a:spAutoFit/>
          </a:bodyPr>
          <a:lstStyle/>
          <a:p>
            <a:pPr defTabSz="1219170">
              <a:buClr>
                <a:srgbClr val="000000"/>
              </a:buClr>
            </a:pPr>
            <a:r>
              <a:rPr lang="en-GB" sz="1867" b="1" kern="0">
                <a:solidFill>
                  <a:srgbClr val="434343"/>
                </a:solidFill>
                <a:latin typeface="Google Sans"/>
                <a:ea typeface="Google Sans"/>
                <a:cs typeface="Google Sans"/>
                <a:sym typeface="Google Sans"/>
              </a:rPr>
              <a:t>Frequency thresholding to protect personal data </a:t>
            </a:r>
            <a:endParaRPr sz="1867" b="1" kern="0">
              <a:solidFill>
                <a:srgbClr val="434343"/>
              </a:solidFill>
              <a:latin typeface="Google Sans"/>
              <a:ea typeface="Google Sans"/>
              <a:cs typeface="Google Sans"/>
              <a:sym typeface="Google Sans"/>
            </a:endParaRPr>
          </a:p>
          <a:p>
            <a:pPr marL="609585" indent="-423323" defTabSz="1219170">
              <a:spcBef>
                <a:spcPts val="1333"/>
              </a:spcBef>
              <a:buClr>
                <a:srgbClr val="434343"/>
              </a:buClr>
              <a:buSzPts val="1400"/>
              <a:buFont typeface="Google Sans Text"/>
              <a:buChar char="●"/>
            </a:pPr>
            <a:r>
              <a:rPr lang="en-GB" sz="1867" kern="0">
                <a:solidFill>
                  <a:srgbClr val="434343"/>
                </a:solidFill>
                <a:latin typeface="Google Sans"/>
                <a:ea typeface="Google Sans"/>
                <a:cs typeface="Google Sans"/>
                <a:sym typeface="Google Sans"/>
              </a:rPr>
              <a:t>To protect the personal data of users the Dataset is anonymised based on frequency thresholding</a:t>
            </a:r>
            <a:endParaRPr sz="1867" kern="0">
              <a:solidFill>
                <a:srgbClr val="434343"/>
              </a:solidFill>
              <a:latin typeface="Google Sans"/>
              <a:ea typeface="Google Sans"/>
              <a:cs typeface="Google Sans"/>
              <a:sym typeface="Google Sans"/>
            </a:endParaRPr>
          </a:p>
          <a:p>
            <a:pPr marL="609585" indent="-423323" defTabSz="1219170">
              <a:spcBef>
                <a:spcPts val="1333"/>
              </a:spcBef>
              <a:buClr>
                <a:srgbClr val="434343"/>
              </a:buClr>
              <a:buSzPts val="1400"/>
              <a:buFont typeface="Google Sans"/>
              <a:buChar char="●"/>
            </a:pPr>
            <a:r>
              <a:rPr lang="en-GB" sz="1867" kern="0">
                <a:solidFill>
                  <a:srgbClr val="434343"/>
                </a:solidFill>
                <a:latin typeface="Google Sans"/>
                <a:ea typeface="Google Sans"/>
                <a:cs typeface="Google Sans"/>
                <a:sym typeface="Google Sans"/>
              </a:rPr>
              <a:t>The Dataset will include all queries entered by </a:t>
            </a:r>
            <a:r>
              <a:rPr lang="en-GB" sz="1867" b="1" kern="0">
                <a:solidFill>
                  <a:srgbClr val="434343"/>
                </a:solidFill>
                <a:latin typeface="Google Sans"/>
                <a:ea typeface="Google Sans"/>
                <a:cs typeface="Google Sans"/>
                <a:sym typeface="Google Sans"/>
              </a:rPr>
              <a:t>at least 30 signed-in users globally </a:t>
            </a:r>
            <a:r>
              <a:rPr lang="en-GB" sz="1867" kern="0">
                <a:solidFill>
                  <a:srgbClr val="434343"/>
                </a:solidFill>
                <a:latin typeface="Google Sans"/>
                <a:ea typeface="Google Sans"/>
                <a:cs typeface="Google Sans"/>
                <a:sym typeface="Google Sans"/>
              </a:rPr>
              <a:t>over the</a:t>
            </a:r>
            <a:r>
              <a:rPr lang="en-GB" sz="1867" b="1" kern="0">
                <a:solidFill>
                  <a:srgbClr val="434343"/>
                </a:solidFill>
                <a:latin typeface="Google Sans"/>
                <a:ea typeface="Google Sans"/>
                <a:cs typeface="Google Sans"/>
                <a:sym typeface="Google Sans"/>
              </a:rPr>
              <a:t> 13 months </a:t>
            </a:r>
            <a:r>
              <a:rPr lang="en-GB" sz="1867" kern="0">
                <a:solidFill>
                  <a:srgbClr val="434343"/>
                </a:solidFill>
                <a:latin typeface="Google Sans"/>
                <a:ea typeface="Google Sans"/>
                <a:cs typeface="Google Sans"/>
                <a:sym typeface="Google Sans"/>
              </a:rPr>
              <a:t>before the end of the relevant quarter </a:t>
            </a:r>
            <a:endParaRPr sz="1867" kern="0">
              <a:solidFill>
                <a:srgbClr val="434343"/>
              </a:solidFill>
              <a:latin typeface="Google Sans"/>
              <a:ea typeface="Google Sans"/>
              <a:cs typeface="Google Sans"/>
              <a:sym typeface="Google Sans"/>
            </a:endParaRPr>
          </a:p>
          <a:p>
            <a:pPr marL="609585" indent="-423323" defTabSz="1219170">
              <a:spcBef>
                <a:spcPts val="1333"/>
              </a:spcBef>
              <a:buClr>
                <a:srgbClr val="434343"/>
              </a:buClr>
              <a:buSzPts val="1400"/>
              <a:buFont typeface="Google Sans"/>
              <a:buChar char="●"/>
            </a:pPr>
            <a:r>
              <a:rPr lang="en-GB" sz="1867" kern="0">
                <a:solidFill>
                  <a:srgbClr val="434343"/>
                </a:solidFill>
                <a:latin typeface="Google Sans"/>
                <a:ea typeface="Google Sans"/>
                <a:cs typeface="Google Sans"/>
                <a:sym typeface="Google Sans"/>
              </a:rPr>
              <a:t>Data on results (rank, clicks, views) is provided for results viewed by </a:t>
            </a:r>
            <a:r>
              <a:rPr lang="en-GB" sz="1867" b="1" kern="0">
                <a:solidFill>
                  <a:srgbClr val="434343"/>
                </a:solidFill>
                <a:latin typeface="Google Sans"/>
                <a:ea typeface="Google Sans"/>
                <a:cs typeface="Google Sans"/>
                <a:sym typeface="Google Sans"/>
              </a:rPr>
              <a:t>at least 5 signed-in users</a:t>
            </a:r>
            <a:r>
              <a:rPr lang="en-GB" sz="1867" kern="0">
                <a:solidFill>
                  <a:srgbClr val="434343"/>
                </a:solidFill>
                <a:latin typeface="Google Sans"/>
                <a:ea typeface="Google Sans"/>
                <a:cs typeface="Google Sans"/>
                <a:sym typeface="Google Sans"/>
              </a:rPr>
              <a:t> in a given country and per device type</a:t>
            </a:r>
            <a:endParaRPr sz="1867" kern="0">
              <a:solidFill>
                <a:srgbClr val="434343"/>
              </a:solidFill>
              <a:latin typeface="Google Sans"/>
              <a:ea typeface="Google Sans"/>
              <a:cs typeface="Google Sans"/>
              <a:sym typeface="Google Sans"/>
            </a:endParaRPr>
          </a:p>
          <a:p>
            <a:pPr defTabSz="1219170">
              <a:spcBef>
                <a:spcPts val="1333"/>
              </a:spcBef>
              <a:buClr>
                <a:srgbClr val="000000"/>
              </a:buClr>
            </a:pPr>
            <a:r>
              <a:rPr lang="en-GB" sz="1867" b="1" kern="0">
                <a:solidFill>
                  <a:srgbClr val="434343"/>
                </a:solidFill>
                <a:latin typeface="Google Sans"/>
                <a:ea typeface="Google Sans"/>
                <a:cs typeface="Google Sans"/>
                <a:sym typeface="Google Sans"/>
              </a:rPr>
              <a:t>Additional mechanisms to recover data that does not pass frequency thresholds</a:t>
            </a:r>
            <a:endParaRPr sz="1867" b="1" kern="0">
              <a:solidFill>
                <a:srgbClr val="434343"/>
              </a:solidFill>
              <a:latin typeface="Google Sans"/>
              <a:ea typeface="Google Sans"/>
              <a:cs typeface="Google Sans"/>
              <a:sym typeface="Google Sans"/>
            </a:endParaRPr>
          </a:p>
          <a:p>
            <a:pPr marL="609585" indent="-423323" defTabSz="1219170">
              <a:spcBef>
                <a:spcPts val="1333"/>
              </a:spcBef>
              <a:spcAft>
                <a:spcPts val="1333"/>
              </a:spcAft>
              <a:buClr>
                <a:srgbClr val="434343"/>
              </a:buClr>
              <a:buSzPts val="1400"/>
              <a:buFont typeface="Google Sans"/>
              <a:buChar char="●"/>
            </a:pPr>
            <a:r>
              <a:rPr lang="en-GB" sz="1867" kern="0">
                <a:solidFill>
                  <a:srgbClr val="434343"/>
                </a:solidFill>
                <a:latin typeface="Google Sans"/>
                <a:ea typeface="Google Sans"/>
                <a:cs typeface="Google Sans"/>
                <a:sym typeface="Google Sans"/>
              </a:rPr>
              <a:t>~July ‘24 ー aiming to launch mechanisms to recover additional data in a privacy-safe manner</a:t>
            </a:r>
            <a:endParaRPr sz="1867" kern="0">
              <a:solidFill>
                <a:srgbClr val="434343"/>
              </a:solidFill>
              <a:latin typeface="Google Sans"/>
              <a:ea typeface="Google Sans"/>
              <a:cs typeface="Google Sans"/>
              <a:sym typeface="Google Sans"/>
            </a:endParaRPr>
          </a:p>
        </p:txBody>
      </p:sp>
      <p:sp>
        <p:nvSpPr>
          <p:cNvPr id="399" name="Google Shape;399;p58"/>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How we anonymize the dataset and protect personal data</a:t>
            </a:r>
            <a:endParaRPr sz="2667" kern="0">
              <a:solidFill>
                <a:srgbClr val="4285F4"/>
              </a:solidFill>
              <a:latin typeface="Google Sans"/>
              <a:ea typeface="Google Sans"/>
              <a:cs typeface="Google Sans"/>
              <a:sym typeface="Google Sans"/>
            </a:endParaRPr>
          </a:p>
        </p:txBody>
      </p:sp>
      <p:sp>
        <p:nvSpPr>
          <p:cNvPr id="400" name="Google Shape;400;p58"/>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58"/>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22</a:t>
            </a:fld>
            <a:endParaRPr ker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9"/>
          <p:cNvSpPr txBox="1"/>
          <p:nvPr/>
        </p:nvSpPr>
        <p:spPr>
          <a:xfrm>
            <a:off x="389000" y="1219200"/>
            <a:ext cx="10694000" cy="5127159"/>
          </a:xfrm>
          <a:prstGeom prst="rect">
            <a:avLst/>
          </a:prstGeom>
          <a:noFill/>
          <a:ln>
            <a:noFill/>
          </a:ln>
        </p:spPr>
        <p:txBody>
          <a:bodyPr spcFirstLastPara="1" wrap="square" lIns="0" tIns="91433" rIns="0" bIns="91433" anchor="t" anchorCtr="0">
            <a:spAutoFit/>
          </a:bodyPr>
          <a:lstStyle/>
          <a:p>
            <a:pPr defTabSz="1219170">
              <a:buClr>
                <a:srgbClr val="000000"/>
              </a:buClr>
            </a:pPr>
            <a:r>
              <a:rPr lang="en-GB" sz="1867" kern="0">
                <a:solidFill>
                  <a:srgbClr val="434343"/>
                </a:solidFill>
                <a:latin typeface="Google Sans SemiBold"/>
                <a:ea typeface="Google Sans SemiBold"/>
                <a:cs typeface="Google Sans SemiBold"/>
                <a:sym typeface="Google Sans SemiBold"/>
              </a:rPr>
              <a:t>Our dataset package and pricing reflects the need to provide optionality for those search engines that may only operate in some jurisdictions or only need a portion of the data.</a:t>
            </a:r>
            <a:endParaRPr sz="1600" kern="0">
              <a:solidFill>
                <a:srgbClr val="434343"/>
              </a:solidFill>
              <a:latin typeface="Google Sans SemiBold"/>
              <a:ea typeface="Google Sans SemiBold"/>
              <a:cs typeface="Google Sans SemiBold"/>
              <a:sym typeface="Google Sans SemiBold"/>
            </a:endParaRPr>
          </a:p>
          <a:p>
            <a:pPr defTabSz="1219170">
              <a:buClr>
                <a:srgbClr val="000000"/>
              </a:buClr>
            </a:pPr>
            <a:endParaRPr sz="1600" kern="0">
              <a:solidFill>
                <a:srgbClr val="434343"/>
              </a:solidFill>
              <a:latin typeface="Google Sans Medium"/>
              <a:ea typeface="Google Sans Medium"/>
              <a:cs typeface="Google Sans Medium"/>
              <a:sym typeface="Google Sans Medium"/>
            </a:endParaRPr>
          </a:p>
          <a:p>
            <a:pPr defTabSz="1219170">
              <a:buClr>
                <a:srgbClr val="000000"/>
              </a:buClr>
            </a:pPr>
            <a:r>
              <a:rPr lang="en-GB" sz="1600" b="1" kern="0">
                <a:solidFill>
                  <a:srgbClr val="434343"/>
                </a:solidFill>
                <a:latin typeface="Google Sans"/>
                <a:ea typeface="Google Sans"/>
                <a:cs typeface="Google Sans"/>
                <a:sym typeface="Google Sans"/>
              </a:rPr>
              <a:t>Data volume</a:t>
            </a:r>
            <a:endParaRPr sz="1600" b="1" kern="0">
              <a:solidFill>
                <a:srgbClr val="434343"/>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The full Dataset size is </a:t>
            </a:r>
            <a:r>
              <a:rPr lang="en-GB" sz="1600" b="1" kern="0">
                <a:solidFill>
                  <a:srgbClr val="434343"/>
                </a:solidFill>
                <a:latin typeface="Google Sans"/>
                <a:ea typeface="Google Sans"/>
                <a:cs typeface="Google Sans"/>
                <a:sym typeface="Google Sans"/>
              </a:rPr>
              <a:t>c. 1.5 TiB per quarter</a:t>
            </a:r>
            <a:r>
              <a:rPr lang="en-GB" sz="1600" kern="0">
                <a:solidFill>
                  <a:srgbClr val="434343"/>
                </a:solidFill>
                <a:latin typeface="Google Sans"/>
                <a:ea typeface="Google Sans"/>
                <a:cs typeface="Google Sans"/>
                <a:sym typeface="Google Sans"/>
              </a:rPr>
              <a:t> with </a:t>
            </a:r>
            <a:r>
              <a:rPr lang="en-GB" sz="1600" b="1" kern="0">
                <a:solidFill>
                  <a:srgbClr val="434343"/>
                </a:solidFill>
                <a:latin typeface="Google Sans"/>
                <a:ea typeface="Google Sans"/>
                <a:cs typeface="Google Sans"/>
                <a:sym typeface="Google Sans"/>
              </a:rPr>
              <a:t>c. 53 billion rows</a:t>
            </a:r>
            <a:r>
              <a:rPr lang="en-GB" sz="1600" kern="0">
                <a:solidFill>
                  <a:srgbClr val="434343"/>
                </a:solidFill>
                <a:latin typeface="Google Sans"/>
                <a:ea typeface="Google Sans"/>
                <a:cs typeface="Google Sans"/>
                <a:sym typeface="Google Sans"/>
              </a:rPr>
              <a:t> with query level-data organised by unique query across EEA countries </a:t>
            </a:r>
            <a:endParaRPr sz="1600" kern="0">
              <a:solidFill>
                <a:srgbClr val="434343"/>
              </a:solidFill>
              <a:latin typeface="Google Sans"/>
              <a:ea typeface="Google Sans"/>
              <a:cs typeface="Google Sans"/>
              <a:sym typeface="Google Sans"/>
            </a:endParaRPr>
          </a:p>
          <a:p>
            <a:pPr marL="609585" defTabSz="1219170">
              <a:buClr>
                <a:srgbClr val="000000"/>
              </a:buClr>
            </a:pPr>
            <a:endParaRPr sz="1600" kern="0">
              <a:solidFill>
                <a:srgbClr val="434343"/>
              </a:solidFill>
              <a:latin typeface="Google Sans"/>
              <a:ea typeface="Google Sans"/>
              <a:cs typeface="Google Sans"/>
              <a:sym typeface="Google Sans"/>
            </a:endParaRPr>
          </a:p>
          <a:p>
            <a:pPr defTabSz="1219170">
              <a:buClr>
                <a:srgbClr val="000000"/>
              </a:buClr>
            </a:pPr>
            <a:r>
              <a:rPr lang="en-GB" sz="1600" b="1" kern="0">
                <a:solidFill>
                  <a:srgbClr val="434343"/>
                </a:solidFill>
                <a:latin typeface="Google Sans"/>
                <a:ea typeface="Google Sans"/>
                <a:cs typeface="Google Sans"/>
                <a:sym typeface="Google Sans"/>
              </a:rPr>
              <a:t>Scope options</a:t>
            </a:r>
            <a:endParaRPr sz="1600" b="1" kern="0">
              <a:solidFill>
                <a:srgbClr val="434343"/>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Licensees can choose to licence and only pay for subsets of the Dataset for:</a:t>
            </a:r>
            <a:endParaRPr sz="1600" kern="0">
              <a:solidFill>
                <a:srgbClr val="434343"/>
              </a:solidFill>
              <a:latin typeface="Google Sans"/>
              <a:ea typeface="Google Sans"/>
              <a:cs typeface="Google Sans"/>
              <a:sym typeface="Google Sans"/>
            </a:endParaRPr>
          </a:p>
          <a:p>
            <a:pPr marL="1219170" lvl="1" indent="-406390" defTabSz="1219170">
              <a:spcBef>
                <a:spcPts val="1333"/>
              </a:spcBef>
              <a:buClr>
                <a:srgbClr val="434343"/>
              </a:buClr>
              <a:buSzPts val="1200"/>
              <a:buFont typeface="Google Sans"/>
              <a:buChar char="○"/>
            </a:pPr>
            <a:r>
              <a:rPr lang="en-GB" sz="1600" b="1" kern="0">
                <a:solidFill>
                  <a:srgbClr val="434343"/>
                </a:solidFill>
                <a:latin typeface="Google Sans"/>
                <a:ea typeface="Google Sans"/>
                <a:cs typeface="Google Sans"/>
                <a:sym typeface="Google Sans"/>
              </a:rPr>
              <a:t>individual countries</a:t>
            </a:r>
            <a:r>
              <a:rPr lang="en-GB" sz="1600" kern="0">
                <a:solidFill>
                  <a:srgbClr val="434343"/>
                </a:solidFill>
                <a:latin typeface="Google Sans"/>
                <a:ea typeface="Google Sans"/>
                <a:cs typeface="Google Sans"/>
                <a:sym typeface="Google Sans"/>
              </a:rPr>
              <a:t> or the </a:t>
            </a:r>
            <a:r>
              <a:rPr lang="en-GB" sz="1600" b="1" kern="0">
                <a:solidFill>
                  <a:srgbClr val="434343"/>
                </a:solidFill>
                <a:latin typeface="Google Sans"/>
                <a:ea typeface="Google Sans"/>
                <a:cs typeface="Google Sans"/>
                <a:sym typeface="Google Sans"/>
              </a:rPr>
              <a:t>EEA</a:t>
            </a:r>
            <a:r>
              <a:rPr lang="en-GB" sz="1600" kern="0">
                <a:solidFill>
                  <a:srgbClr val="434343"/>
                </a:solidFill>
                <a:latin typeface="Google Sans"/>
                <a:ea typeface="Google Sans"/>
                <a:cs typeface="Google Sans"/>
                <a:sym typeface="Google Sans"/>
              </a:rPr>
              <a:t> as a whole, and</a:t>
            </a:r>
            <a:endParaRPr sz="1600" kern="0">
              <a:solidFill>
                <a:srgbClr val="434343"/>
              </a:solidFill>
              <a:latin typeface="Google Sans"/>
              <a:ea typeface="Google Sans"/>
              <a:cs typeface="Google Sans"/>
              <a:sym typeface="Google Sans"/>
            </a:endParaRPr>
          </a:p>
          <a:p>
            <a:pPr marL="1219170" lvl="1" indent="-406390" defTabSz="1219170">
              <a:spcBef>
                <a:spcPts val="1333"/>
              </a:spcBef>
              <a:buClr>
                <a:srgbClr val="434343"/>
              </a:buClr>
              <a:buSzPts val="1200"/>
              <a:buFont typeface="Google Sans"/>
              <a:buChar char="○"/>
            </a:pPr>
            <a:r>
              <a:rPr lang="en-GB" sz="1600" b="1" kern="0">
                <a:solidFill>
                  <a:srgbClr val="434343"/>
                </a:solidFill>
                <a:latin typeface="Google Sans"/>
                <a:ea typeface="Google Sans"/>
                <a:cs typeface="Google Sans"/>
                <a:sym typeface="Google Sans"/>
              </a:rPr>
              <a:t>full dataset</a:t>
            </a:r>
            <a:r>
              <a:rPr lang="en-GB" sz="1600" kern="0">
                <a:solidFill>
                  <a:srgbClr val="434343"/>
                </a:solidFill>
                <a:latin typeface="Google Sans"/>
                <a:ea typeface="Google Sans"/>
                <a:cs typeface="Google Sans"/>
                <a:sym typeface="Google Sans"/>
              </a:rPr>
              <a:t> or a </a:t>
            </a:r>
            <a:r>
              <a:rPr lang="en-GB" sz="1600" b="1" kern="0">
                <a:solidFill>
                  <a:srgbClr val="434343"/>
                </a:solidFill>
                <a:latin typeface="Google Sans"/>
                <a:ea typeface="Google Sans"/>
                <a:cs typeface="Google Sans"/>
                <a:sym typeface="Google Sans"/>
              </a:rPr>
              <a:t>10%</a:t>
            </a:r>
            <a:r>
              <a:rPr lang="en-GB" sz="1600" kern="0">
                <a:solidFill>
                  <a:srgbClr val="434343"/>
                </a:solidFill>
                <a:latin typeface="Google Sans"/>
                <a:ea typeface="Google Sans"/>
                <a:cs typeface="Google Sans"/>
                <a:sym typeface="Google Sans"/>
              </a:rPr>
              <a:t> or </a:t>
            </a:r>
            <a:r>
              <a:rPr lang="en-GB" sz="1600" b="1" kern="0">
                <a:solidFill>
                  <a:srgbClr val="434343"/>
                </a:solidFill>
                <a:latin typeface="Google Sans"/>
                <a:ea typeface="Google Sans"/>
                <a:cs typeface="Google Sans"/>
                <a:sym typeface="Google Sans"/>
              </a:rPr>
              <a:t>50%</a:t>
            </a:r>
            <a:r>
              <a:rPr lang="en-GB" sz="1600" kern="0">
                <a:solidFill>
                  <a:srgbClr val="434343"/>
                </a:solidFill>
                <a:latin typeface="Google Sans"/>
                <a:ea typeface="Google Sans"/>
                <a:cs typeface="Google Sans"/>
                <a:sym typeface="Google Sans"/>
              </a:rPr>
              <a:t> sample for each individual country or the EEA as a whole</a:t>
            </a:r>
            <a:endParaRPr sz="1600" kern="0">
              <a:solidFill>
                <a:srgbClr val="434343"/>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Licensees can opt for different datasets each quarter</a:t>
            </a:r>
            <a:endParaRPr sz="1600" kern="0">
              <a:solidFill>
                <a:srgbClr val="434343"/>
              </a:solidFill>
              <a:latin typeface="Google Sans"/>
              <a:ea typeface="Google Sans"/>
              <a:cs typeface="Google Sans"/>
              <a:sym typeface="Google Sans"/>
            </a:endParaRPr>
          </a:p>
          <a:p>
            <a:pPr defTabSz="1219170">
              <a:spcBef>
                <a:spcPts val="1333"/>
              </a:spcBef>
              <a:buClr>
                <a:srgbClr val="000000"/>
              </a:buClr>
            </a:pPr>
            <a:r>
              <a:rPr lang="en-GB" sz="1600" b="1" kern="0">
                <a:solidFill>
                  <a:srgbClr val="434343"/>
                </a:solidFill>
                <a:latin typeface="Google Sans"/>
                <a:ea typeface="Google Sans"/>
                <a:cs typeface="Google Sans"/>
                <a:sym typeface="Google Sans"/>
              </a:rPr>
              <a:t>Pricing</a:t>
            </a:r>
            <a:endParaRPr sz="1600" b="1" kern="0">
              <a:solidFill>
                <a:srgbClr val="434343"/>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Licence rates start from </a:t>
            </a:r>
            <a:r>
              <a:rPr lang="en-GB" sz="1600" b="1" kern="0">
                <a:solidFill>
                  <a:srgbClr val="434343"/>
                </a:solidFill>
                <a:latin typeface="Google Sans"/>
                <a:ea typeface="Google Sans"/>
                <a:cs typeface="Google Sans"/>
                <a:sym typeface="Google Sans"/>
              </a:rPr>
              <a:t>€3 per thousand distinct queries</a:t>
            </a:r>
            <a:r>
              <a:rPr lang="en-GB" sz="1600" kern="0">
                <a:solidFill>
                  <a:srgbClr val="434343"/>
                </a:solidFill>
                <a:latin typeface="Google Sans"/>
                <a:ea typeface="Google Sans"/>
                <a:cs typeface="Google Sans"/>
                <a:sym typeface="Google Sans"/>
              </a:rPr>
              <a:t>, with corresponding discounts if licensees choose to only take subsets of the Dataset </a:t>
            </a:r>
            <a:endParaRPr sz="1600" kern="0">
              <a:solidFill>
                <a:srgbClr val="434343"/>
              </a:solidFill>
              <a:latin typeface="Google Sans"/>
              <a:ea typeface="Google Sans"/>
              <a:cs typeface="Google Sans"/>
              <a:sym typeface="Google Sans"/>
            </a:endParaRPr>
          </a:p>
        </p:txBody>
      </p:sp>
      <p:sp>
        <p:nvSpPr>
          <p:cNvPr id="407" name="Google Shape;407;p59"/>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Flexibility, Scale &amp; Choice</a:t>
            </a:r>
            <a:endParaRPr sz="2667" kern="0">
              <a:solidFill>
                <a:srgbClr val="4285F4"/>
              </a:solidFill>
              <a:latin typeface="Google Sans"/>
              <a:ea typeface="Google Sans"/>
              <a:cs typeface="Google Sans"/>
              <a:sym typeface="Google Sans"/>
            </a:endParaRPr>
          </a:p>
        </p:txBody>
      </p:sp>
      <p:sp>
        <p:nvSpPr>
          <p:cNvPr id="408" name="Google Shape;408;p59"/>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59"/>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23</a:t>
            </a:fld>
            <a:endParaRPr ker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60"/>
          <p:cNvPicPr preferRelativeResize="0"/>
          <p:nvPr/>
        </p:nvPicPr>
        <p:blipFill>
          <a:blip r:embed="rId3">
            <a:alphaModFix/>
          </a:blip>
          <a:stretch>
            <a:fillRect/>
          </a:stretch>
        </p:blipFill>
        <p:spPr>
          <a:xfrm>
            <a:off x="754659" y="1225439"/>
            <a:ext cx="10682669" cy="4414319"/>
          </a:xfrm>
          <a:prstGeom prst="rect">
            <a:avLst/>
          </a:prstGeom>
          <a:solidFill>
            <a:srgbClr val="FFFFFF"/>
          </a:solidFill>
          <a:ln w="9525" cap="flat" cmpd="sng">
            <a:solidFill>
              <a:srgbClr val="999999"/>
            </a:solidFill>
            <a:prstDash val="solid"/>
            <a:round/>
            <a:headEnd type="none" w="sm" len="sm"/>
            <a:tailEnd type="none" w="sm" len="sm"/>
          </a:ln>
        </p:spPr>
      </p:pic>
      <p:sp>
        <p:nvSpPr>
          <p:cNvPr id="415" name="Google Shape;415;p60"/>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Pricing Flexibility</a:t>
            </a:r>
            <a:endParaRPr sz="2667" kern="0">
              <a:solidFill>
                <a:srgbClr val="4285F4"/>
              </a:solidFill>
              <a:latin typeface="Google Sans"/>
              <a:ea typeface="Google Sans"/>
              <a:cs typeface="Google Sans"/>
              <a:sym typeface="Google Sans"/>
            </a:endParaRPr>
          </a:p>
        </p:txBody>
      </p:sp>
      <p:sp>
        <p:nvSpPr>
          <p:cNvPr id="416" name="Google Shape;416;p60"/>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417;p60"/>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24</a:t>
            </a:fld>
            <a:endParaRPr ker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1"/>
          <p:cNvPicPr preferRelativeResize="0"/>
          <p:nvPr/>
        </p:nvPicPr>
        <p:blipFill>
          <a:blip r:embed="rId3">
            <a:alphaModFix/>
          </a:blip>
          <a:stretch>
            <a:fillRect/>
          </a:stretch>
        </p:blipFill>
        <p:spPr>
          <a:xfrm>
            <a:off x="908234" y="1219201"/>
            <a:ext cx="10375532" cy="5187767"/>
          </a:xfrm>
          <a:prstGeom prst="rect">
            <a:avLst/>
          </a:prstGeom>
          <a:noFill/>
          <a:ln w="9525" cap="flat" cmpd="sng">
            <a:solidFill>
              <a:srgbClr val="999999"/>
            </a:solidFill>
            <a:prstDash val="solid"/>
            <a:round/>
            <a:headEnd type="none" w="sm" len="sm"/>
            <a:tailEnd type="none" w="sm" len="sm"/>
          </a:ln>
        </p:spPr>
      </p:pic>
      <p:sp>
        <p:nvSpPr>
          <p:cNvPr id="423" name="Google Shape;423;p61"/>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Pricing Flexibility</a:t>
            </a:r>
            <a:endParaRPr sz="2667" kern="0">
              <a:solidFill>
                <a:srgbClr val="4285F4"/>
              </a:solidFill>
              <a:latin typeface="Google Sans"/>
              <a:ea typeface="Google Sans"/>
              <a:cs typeface="Google Sans"/>
              <a:sym typeface="Google Sans"/>
            </a:endParaRPr>
          </a:p>
        </p:txBody>
      </p:sp>
      <p:sp>
        <p:nvSpPr>
          <p:cNvPr id="424" name="Google Shape;424;p61"/>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425;p61"/>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25</a:t>
            </a:fld>
            <a:endParaRPr ker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2"/>
          <p:cNvSpPr txBox="1"/>
          <p:nvPr/>
        </p:nvSpPr>
        <p:spPr>
          <a:xfrm>
            <a:off x="389000" y="1219201"/>
            <a:ext cx="9776800" cy="3362894"/>
          </a:xfrm>
          <a:prstGeom prst="rect">
            <a:avLst/>
          </a:prstGeom>
          <a:noFill/>
          <a:ln>
            <a:noFill/>
          </a:ln>
        </p:spPr>
        <p:txBody>
          <a:bodyPr spcFirstLastPara="1" wrap="square" lIns="0" tIns="91433" rIns="0" bIns="91433" anchor="t" anchorCtr="0">
            <a:spAutoFit/>
          </a:bodyPr>
          <a:lstStyle/>
          <a:p>
            <a:pPr defTabSz="1219170">
              <a:spcBef>
                <a:spcPts val="1333"/>
              </a:spcBef>
              <a:buClr>
                <a:srgbClr val="000000"/>
              </a:buClr>
            </a:pPr>
            <a:r>
              <a:rPr lang="en-GB" sz="1867" b="1" kern="0">
                <a:solidFill>
                  <a:srgbClr val="434343"/>
                </a:solidFill>
                <a:latin typeface="Google Sans"/>
                <a:ea typeface="Google Sans"/>
                <a:cs typeface="Google Sans"/>
                <a:sym typeface="Google Sans"/>
              </a:rPr>
              <a:t>Frequency</a:t>
            </a:r>
            <a:endParaRPr sz="1867" b="1" kern="0">
              <a:solidFill>
                <a:srgbClr val="434343"/>
              </a:solidFill>
              <a:latin typeface="Google Sans"/>
              <a:ea typeface="Google Sans"/>
              <a:cs typeface="Google Sans"/>
              <a:sym typeface="Google Sans"/>
            </a:endParaRPr>
          </a:p>
          <a:p>
            <a:pPr marL="609585" indent="-423323" defTabSz="1219170">
              <a:spcBef>
                <a:spcPts val="1333"/>
              </a:spcBef>
              <a:buClr>
                <a:srgbClr val="434343"/>
              </a:buClr>
              <a:buSzPts val="1400"/>
              <a:buFont typeface="Google Sans"/>
              <a:buChar char="●"/>
            </a:pPr>
            <a:r>
              <a:rPr lang="en-GB" sz="1867" kern="0">
                <a:solidFill>
                  <a:srgbClr val="434343"/>
                </a:solidFill>
                <a:latin typeface="Google Sans"/>
                <a:ea typeface="Google Sans"/>
                <a:cs typeface="Google Sans"/>
                <a:sym typeface="Google Sans"/>
              </a:rPr>
              <a:t>Data is aggregated over a quarter and released after the end of the following quarter, e.g., 2024 Q1 data is released on 1 July 2024 </a:t>
            </a:r>
            <a:endParaRPr sz="1867" kern="0">
              <a:solidFill>
                <a:srgbClr val="434343"/>
              </a:solidFill>
              <a:latin typeface="Google Sans"/>
              <a:ea typeface="Google Sans"/>
              <a:cs typeface="Google Sans"/>
              <a:sym typeface="Google Sans"/>
            </a:endParaRPr>
          </a:p>
          <a:p>
            <a:pPr defTabSz="1219170">
              <a:spcBef>
                <a:spcPts val="1333"/>
              </a:spcBef>
              <a:buClr>
                <a:srgbClr val="000000"/>
              </a:buClr>
            </a:pPr>
            <a:r>
              <a:rPr lang="en-GB" sz="1867" b="1" kern="0">
                <a:solidFill>
                  <a:srgbClr val="434343"/>
                </a:solidFill>
                <a:latin typeface="Google Sans"/>
                <a:ea typeface="Google Sans"/>
                <a:cs typeface="Google Sans"/>
                <a:sym typeface="Google Sans"/>
              </a:rPr>
              <a:t>Format</a:t>
            </a:r>
            <a:endParaRPr sz="1867" b="1" kern="0">
              <a:solidFill>
                <a:srgbClr val="434343"/>
              </a:solidFill>
              <a:latin typeface="Google Sans"/>
              <a:ea typeface="Google Sans"/>
              <a:cs typeface="Google Sans"/>
              <a:sym typeface="Google Sans"/>
            </a:endParaRPr>
          </a:p>
          <a:p>
            <a:pPr marL="609585" indent="-423323" defTabSz="1219170">
              <a:spcBef>
                <a:spcPts val="1333"/>
              </a:spcBef>
              <a:buClr>
                <a:srgbClr val="434343"/>
              </a:buClr>
              <a:buSzPts val="1400"/>
              <a:buFont typeface="Google Sans"/>
              <a:buChar char="●"/>
            </a:pPr>
            <a:r>
              <a:rPr lang="en-GB" sz="1867" kern="0">
                <a:solidFill>
                  <a:srgbClr val="434343"/>
                </a:solidFill>
                <a:latin typeface="Google Sans"/>
                <a:ea typeface="Google Sans"/>
                <a:cs typeface="Google Sans"/>
                <a:sym typeface="Google Sans"/>
              </a:rPr>
              <a:t>The data is provided in the JSON open standard format</a:t>
            </a:r>
            <a:endParaRPr sz="1867" kern="0">
              <a:solidFill>
                <a:srgbClr val="434343"/>
              </a:solidFill>
              <a:latin typeface="Google Sans"/>
              <a:ea typeface="Google Sans"/>
              <a:cs typeface="Google Sans"/>
              <a:sym typeface="Google Sans"/>
            </a:endParaRPr>
          </a:p>
          <a:p>
            <a:pPr defTabSz="1219170">
              <a:spcBef>
                <a:spcPts val="1333"/>
              </a:spcBef>
              <a:buClr>
                <a:srgbClr val="000000"/>
              </a:buClr>
            </a:pPr>
            <a:r>
              <a:rPr lang="en-GB" sz="1867" b="1" kern="0">
                <a:solidFill>
                  <a:srgbClr val="434343"/>
                </a:solidFill>
                <a:latin typeface="Google Sans"/>
                <a:ea typeface="Google Sans"/>
                <a:cs typeface="Google Sans"/>
                <a:sym typeface="Google Sans"/>
              </a:rPr>
              <a:t>Delivery method</a:t>
            </a:r>
            <a:endParaRPr sz="1867" b="1" kern="0">
              <a:solidFill>
                <a:srgbClr val="434343"/>
              </a:solidFill>
              <a:latin typeface="Google Sans"/>
              <a:ea typeface="Google Sans"/>
              <a:cs typeface="Google Sans"/>
              <a:sym typeface="Google Sans"/>
            </a:endParaRPr>
          </a:p>
          <a:p>
            <a:pPr marL="609585" indent="-423323" defTabSz="1219170">
              <a:spcBef>
                <a:spcPts val="1333"/>
              </a:spcBef>
              <a:spcAft>
                <a:spcPts val="1333"/>
              </a:spcAft>
              <a:buClr>
                <a:srgbClr val="434343"/>
              </a:buClr>
              <a:buSzPts val="1400"/>
              <a:buFont typeface="Google Sans"/>
              <a:buChar char="●"/>
            </a:pPr>
            <a:r>
              <a:rPr lang="en-GB" sz="1867" kern="0">
                <a:solidFill>
                  <a:srgbClr val="434343"/>
                </a:solidFill>
                <a:latin typeface="Google Sans"/>
                <a:ea typeface="Google Sans"/>
                <a:cs typeface="Google Sans"/>
                <a:sym typeface="Google Sans"/>
              </a:rPr>
              <a:t>Licensees will be able to download the data via Google Cloud</a:t>
            </a:r>
            <a:endParaRPr sz="1867" kern="0">
              <a:solidFill>
                <a:srgbClr val="434343"/>
              </a:solidFill>
              <a:latin typeface="Google Sans"/>
              <a:ea typeface="Google Sans"/>
              <a:cs typeface="Google Sans"/>
              <a:sym typeface="Google Sans"/>
            </a:endParaRPr>
          </a:p>
        </p:txBody>
      </p:sp>
      <p:sp>
        <p:nvSpPr>
          <p:cNvPr id="431" name="Google Shape;431;p62"/>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Delivery of the Dataset</a:t>
            </a:r>
            <a:endParaRPr sz="2667" kern="0">
              <a:solidFill>
                <a:srgbClr val="4285F4"/>
              </a:solidFill>
              <a:latin typeface="Google Sans"/>
              <a:ea typeface="Google Sans"/>
              <a:cs typeface="Google Sans"/>
              <a:sym typeface="Google Sans"/>
            </a:endParaRPr>
          </a:p>
        </p:txBody>
      </p:sp>
      <p:sp>
        <p:nvSpPr>
          <p:cNvPr id="432" name="Google Shape;432;p62"/>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433;p62"/>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26</a:t>
            </a:fld>
            <a:endParaRPr ker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3"/>
          <p:cNvSpPr txBox="1"/>
          <p:nvPr/>
        </p:nvSpPr>
        <p:spPr>
          <a:xfrm>
            <a:off x="376700" y="1101467"/>
            <a:ext cx="8543600" cy="6061132"/>
          </a:xfrm>
          <a:prstGeom prst="rect">
            <a:avLst/>
          </a:prstGeom>
          <a:noFill/>
          <a:ln>
            <a:noFill/>
          </a:ln>
        </p:spPr>
        <p:txBody>
          <a:bodyPr spcFirstLastPara="1" wrap="square" lIns="0" tIns="91433" rIns="0" bIns="91433" anchor="t" anchorCtr="0">
            <a:spAutoFit/>
          </a:bodyPr>
          <a:lstStyle/>
          <a:p>
            <a:pPr defTabSz="1219170">
              <a:buClr>
                <a:srgbClr val="000000"/>
              </a:buClr>
            </a:pPr>
            <a:r>
              <a:rPr lang="en-GB" sz="1600" kern="0">
                <a:solidFill>
                  <a:srgbClr val="4285F4"/>
                </a:solidFill>
                <a:latin typeface="Google Sans Medium"/>
                <a:ea typeface="Google Sans Medium"/>
                <a:cs typeface="Google Sans Medium"/>
                <a:sym typeface="Google Sans Medium"/>
              </a:rPr>
              <a:t>How to apply for a licence and eligibility criteria</a:t>
            </a:r>
            <a:endParaRPr sz="1600" kern="0">
              <a:solidFill>
                <a:srgbClr val="4285F4"/>
              </a:solidFill>
              <a:latin typeface="Google Sans Medium"/>
              <a:ea typeface="Google Sans Medium"/>
              <a:cs typeface="Google Sans Medium"/>
              <a:sym typeface="Google Sans Medium"/>
            </a:endParaRPr>
          </a:p>
          <a:p>
            <a:pPr defTabSz="1219170">
              <a:buClr>
                <a:srgbClr val="000000"/>
              </a:buClr>
            </a:pPr>
            <a:r>
              <a:rPr lang="en-GB" sz="1600" kern="0">
                <a:solidFill>
                  <a:srgbClr val="0842A0"/>
                </a:solidFill>
                <a:latin typeface="Google Sans Medium"/>
                <a:ea typeface="Google Sans Medium"/>
                <a:cs typeface="Google Sans Medium"/>
                <a:sym typeface="Google Sans Medium"/>
              </a:rPr>
              <a:t> </a:t>
            </a:r>
            <a:endParaRPr sz="1600" kern="0">
              <a:solidFill>
                <a:srgbClr val="0842A0"/>
              </a:solidFill>
              <a:latin typeface="Google Sans Medium"/>
              <a:ea typeface="Google Sans Medium"/>
              <a:cs typeface="Google Sans Medium"/>
              <a:sym typeface="Google Sans Medium"/>
            </a:endParaRPr>
          </a:p>
          <a:p>
            <a:pPr marL="609585" indent="-406390" defTabSz="1219170">
              <a:buClr>
                <a:srgbClr val="434343"/>
              </a:buClr>
              <a:buSzPts val="1200"/>
              <a:buFont typeface="Google Sans"/>
              <a:buChar char="●"/>
            </a:pPr>
            <a:r>
              <a:rPr lang="en-GB" sz="1600" kern="0">
                <a:solidFill>
                  <a:srgbClr val="434343"/>
                </a:solidFill>
                <a:latin typeface="Google Sans"/>
                <a:ea typeface="Google Sans"/>
                <a:cs typeface="Google Sans"/>
                <a:sym typeface="Google Sans"/>
              </a:rPr>
              <a:t>Participation in Google’s European Search Dataset Licensing Program is subject to contract</a:t>
            </a:r>
            <a:endParaRPr sz="1600" kern="0">
              <a:solidFill>
                <a:srgbClr val="434343"/>
              </a:solidFill>
              <a:latin typeface="Google Sans"/>
              <a:ea typeface="Google Sans"/>
              <a:cs typeface="Google Sans"/>
              <a:sym typeface="Google Sans"/>
            </a:endParaRPr>
          </a:p>
          <a:p>
            <a:pPr marL="609585" defTabSz="1219170">
              <a:buClr>
                <a:srgbClr val="000000"/>
              </a:buClr>
            </a:pPr>
            <a:endParaRPr sz="1600" kern="0">
              <a:solidFill>
                <a:srgbClr val="434343"/>
              </a:solidFill>
              <a:latin typeface="Google Sans"/>
              <a:ea typeface="Google Sans"/>
              <a:cs typeface="Google Sans"/>
              <a:sym typeface="Google Sans"/>
            </a:endParaRPr>
          </a:p>
          <a:p>
            <a:pPr marL="609585" indent="-406390" defTabSz="1219170">
              <a:lnSpc>
                <a:spcPct val="115000"/>
              </a:lnSpc>
              <a:buClr>
                <a:srgbClr val="434343"/>
              </a:buClr>
              <a:buSzPts val="1200"/>
              <a:buFont typeface="Google Sans"/>
              <a:buChar char="●"/>
            </a:pPr>
            <a:r>
              <a:rPr lang="en-GB" sz="1600" kern="0">
                <a:solidFill>
                  <a:srgbClr val="434343"/>
                </a:solidFill>
                <a:latin typeface="Google Sans"/>
                <a:ea typeface="Google Sans"/>
                <a:cs typeface="Google Sans"/>
                <a:sym typeface="Google Sans"/>
              </a:rPr>
              <a:t>Application for a licence is easy and straightforward.  To indicate interest to take a licence and for further information on the licensing process contact:</a:t>
            </a:r>
            <a:endParaRPr sz="1600" kern="0">
              <a:solidFill>
                <a:srgbClr val="434343"/>
              </a:solidFill>
              <a:latin typeface="Google Sans"/>
              <a:ea typeface="Google Sans"/>
              <a:cs typeface="Google Sans"/>
              <a:sym typeface="Google Sans"/>
            </a:endParaRPr>
          </a:p>
          <a:p>
            <a:pPr marL="609585" indent="609585" defTabSz="1219170">
              <a:lnSpc>
                <a:spcPct val="115000"/>
              </a:lnSpc>
              <a:buClr>
                <a:srgbClr val="000000"/>
              </a:buClr>
            </a:pPr>
            <a:r>
              <a:rPr lang="en-GB" sz="1600" u="sng" kern="0">
                <a:solidFill>
                  <a:srgbClr val="4285F4"/>
                </a:solidFill>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ESDLP-partnerships@google.com</a:t>
            </a:r>
            <a:endParaRPr sz="1600" kern="0">
              <a:solidFill>
                <a:srgbClr val="4285F4"/>
              </a:solidFill>
              <a:latin typeface="Google Sans"/>
              <a:ea typeface="Google Sans"/>
              <a:cs typeface="Google Sans"/>
              <a:sym typeface="Google Sans"/>
            </a:endParaRPr>
          </a:p>
          <a:p>
            <a:pPr marL="609585" defTabSz="1219170">
              <a:buClr>
                <a:srgbClr val="000000"/>
              </a:buClr>
            </a:pPr>
            <a:endParaRPr sz="1600" kern="0">
              <a:solidFill>
                <a:srgbClr val="434343"/>
              </a:solidFill>
              <a:latin typeface="Google Sans"/>
              <a:ea typeface="Google Sans"/>
              <a:cs typeface="Google Sans"/>
              <a:sym typeface="Google Sans"/>
            </a:endParaRPr>
          </a:p>
          <a:p>
            <a:pPr marL="609585" indent="-406390" defTabSz="1219170">
              <a:buClr>
                <a:srgbClr val="434343"/>
              </a:buClr>
              <a:buSzPts val="1200"/>
              <a:buFont typeface="Google Sans"/>
              <a:buChar char="●"/>
            </a:pPr>
            <a:r>
              <a:rPr lang="en-GB" sz="1600" kern="0">
                <a:solidFill>
                  <a:srgbClr val="434343"/>
                </a:solidFill>
                <a:latin typeface="Google Sans"/>
                <a:ea typeface="Google Sans"/>
                <a:cs typeface="Google Sans"/>
                <a:sym typeface="Google Sans"/>
              </a:rPr>
              <a:t>To qualify for a licence, interested licensees must meet the following conditions:  </a:t>
            </a:r>
            <a:endParaRPr sz="1600" kern="0">
              <a:solidFill>
                <a:srgbClr val="434343"/>
              </a:solidFill>
              <a:latin typeface="Google Sans"/>
              <a:ea typeface="Google Sans"/>
              <a:cs typeface="Google Sans"/>
              <a:sym typeface="Google Sans"/>
            </a:endParaRPr>
          </a:p>
          <a:p>
            <a:pPr marL="1219170" lvl="1"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Qualify as an online search engine under Art. 2(6) DMA operating in the EEA</a:t>
            </a:r>
            <a:endParaRPr sz="1600" kern="0">
              <a:solidFill>
                <a:srgbClr val="434343"/>
              </a:solidFill>
              <a:latin typeface="Google Sans"/>
              <a:ea typeface="Google Sans"/>
              <a:cs typeface="Google Sans"/>
              <a:sym typeface="Google Sans"/>
            </a:endParaRPr>
          </a:p>
          <a:p>
            <a:pPr marL="1219170" lvl="1"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Have a track record of safeguarding user data to a high standard </a:t>
            </a:r>
            <a:endParaRPr sz="1600" kern="0">
              <a:solidFill>
                <a:srgbClr val="434343"/>
              </a:solidFill>
              <a:latin typeface="Google Sans"/>
              <a:ea typeface="Google Sans"/>
              <a:cs typeface="Google Sans"/>
              <a:sym typeface="Google Sans"/>
            </a:endParaRPr>
          </a:p>
          <a:p>
            <a:pPr marL="1219170" lvl="1"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Establish that it is financially viable</a:t>
            </a:r>
            <a:endParaRPr sz="1600" kern="0">
              <a:solidFill>
                <a:srgbClr val="434343"/>
              </a:solidFill>
              <a:latin typeface="Google Sans"/>
              <a:ea typeface="Google Sans"/>
              <a:cs typeface="Google Sans"/>
              <a:sym typeface="Google Sans"/>
            </a:endParaRPr>
          </a:p>
          <a:p>
            <a:pPr marL="1219170" lvl="1"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No connection to non-EEA state actors</a:t>
            </a:r>
            <a:endParaRPr sz="1600" kern="0">
              <a:solidFill>
                <a:srgbClr val="434343"/>
              </a:solidFill>
              <a:latin typeface="Google Sans"/>
              <a:ea typeface="Google Sans"/>
              <a:cs typeface="Google Sans"/>
              <a:sym typeface="Google Sans"/>
            </a:endParaRPr>
          </a:p>
          <a:p>
            <a:pPr marL="1219170" lvl="1"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No Search Engine Optimization (SEO) business</a:t>
            </a:r>
            <a:endParaRPr sz="1600" kern="0">
              <a:solidFill>
                <a:srgbClr val="434343"/>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The application process is open, and the first dataset will be made available from</a:t>
            </a:r>
            <a:r>
              <a:rPr lang="en-GB" sz="1600" b="1" kern="0">
                <a:solidFill>
                  <a:srgbClr val="434343"/>
                </a:solidFill>
                <a:latin typeface="Google Sans"/>
                <a:ea typeface="Google Sans"/>
                <a:cs typeface="Google Sans"/>
                <a:sym typeface="Google Sans"/>
              </a:rPr>
              <a:t> 1 April 2024</a:t>
            </a:r>
            <a:endParaRPr sz="1600" b="1" kern="0">
              <a:solidFill>
                <a:srgbClr val="434343"/>
              </a:solidFill>
              <a:latin typeface="Google Sans"/>
              <a:ea typeface="Google Sans"/>
              <a:cs typeface="Google Sans"/>
              <a:sym typeface="Google Sans"/>
            </a:endParaRPr>
          </a:p>
          <a:p>
            <a:pPr defTabSz="1219170">
              <a:spcBef>
                <a:spcPts val="1333"/>
              </a:spcBef>
              <a:spcAft>
                <a:spcPts val="1333"/>
              </a:spcAft>
              <a:buClr>
                <a:srgbClr val="000000"/>
              </a:buClr>
            </a:pPr>
            <a:endParaRPr sz="1600" kern="0">
              <a:solidFill>
                <a:srgbClr val="434343"/>
              </a:solidFill>
              <a:latin typeface="Google Sans"/>
              <a:ea typeface="Google Sans"/>
              <a:cs typeface="Google Sans"/>
              <a:sym typeface="Google Sans"/>
            </a:endParaRPr>
          </a:p>
        </p:txBody>
      </p:sp>
      <p:grpSp>
        <p:nvGrpSpPr>
          <p:cNvPr id="439" name="Google Shape;439;p63"/>
          <p:cNvGrpSpPr/>
          <p:nvPr/>
        </p:nvGrpSpPr>
        <p:grpSpPr>
          <a:xfrm>
            <a:off x="9521083" y="1119463"/>
            <a:ext cx="2567703" cy="4930476"/>
            <a:chOff x="5314650" y="269725"/>
            <a:chExt cx="3267351" cy="5437225"/>
          </a:xfrm>
        </p:grpSpPr>
        <p:pic>
          <p:nvPicPr>
            <p:cNvPr id="440" name="Google Shape;440;p63"/>
            <p:cNvPicPr preferRelativeResize="0"/>
            <p:nvPr/>
          </p:nvPicPr>
          <p:blipFill>
            <a:blip r:embed="rId4">
              <a:alphaModFix/>
            </a:blip>
            <a:stretch>
              <a:fillRect/>
            </a:stretch>
          </p:blipFill>
          <p:spPr>
            <a:xfrm>
              <a:off x="5637525" y="385725"/>
              <a:ext cx="2343175" cy="5203626"/>
            </a:xfrm>
            <a:prstGeom prst="rect">
              <a:avLst/>
            </a:prstGeom>
            <a:noFill/>
            <a:ln>
              <a:noFill/>
            </a:ln>
          </p:spPr>
        </p:pic>
        <p:pic>
          <p:nvPicPr>
            <p:cNvPr id="441" name="Google Shape;441;p63"/>
            <p:cNvPicPr preferRelativeResize="0"/>
            <p:nvPr/>
          </p:nvPicPr>
          <p:blipFill rotWithShape="1">
            <a:blip r:embed="rId5">
              <a:alphaModFix/>
            </a:blip>
            <a:srcRect r="5891" b="1361"/>
            <a:stretch/>
          </p:blipFill>
          <p:spPr>
            <a:xfrm>
              <a:off x="5314650" y="269725"/>
              <a:ext cx="3267351" cy="5437225"/>
            </a:xfrm>
            <a:prstGeom prst="rect">
              <a:avLst/>
            </a:prstGeom>
            <a:noFill/>
            <a:ln>
              <a:noFill/>
            </a:ln>
          </p:spPr>
        </p:pic>
      </p:grpSp>
      <p:sp>
        <p:nvSpPr>
          <p:cNvPr id="442" name="Google Shape;442;p63"/>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How to Apply &amp; Eligibility</a:t>
            </a:r>
            <a:endParaRPr sz="2667" kern="0">
              <a:solidFill>
                <a:srgbClr val="4285F4"/>
              </a:solidFill>
              <a:latin typeface="Google Sans"/>
              <a:ea typeface="Google Sans"/>
              <a:cs typeface="Google Sans"/>
              <a:sym typeface="Google Sans"/>
            </a:endParaRPr>
          </a:p>
        </p:txBody>
      </p:sp>
      <p:sp>
        <p:nvSpPr>
          <p:cNvPr id="443" name="Google Shape;443;p63"/>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444;p63"/>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27</a:t>
            </a:fld>
            <a:endParaRPr ker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grpSp>
        <p:nvGrpSpPr>
          <p:cNvPr id="449" name="Google Shape;449;p64"/>
          <p:cNvGrpSpPr/>
          <p:nvPr/>
        </p:nvGrpSpPr>
        <p:grpSpPr>
          <a:xfrm>
            <a:off x="388985" y="1219184"/>
            <a:ext cx="5090775" cy="4141133"/>
            <a:chOff x="377588" y="792975"/>
            <a:chExt cx="3818081" cy="3105850"/>
          </a:xfrm>
        </p:grpSpPr>
        <p:grpSp>
          <p:nvGrpSpPr>
            <p:cNvPr id="450" name="Google Shape;450;p64"/>
            <p:cNvGrpSpPr/>
            <p:nvPr/>
          </p:nvGrpSpPr>
          <p:grpSpPr>
            <a:xfrm>
              <a:off x="377588" y="792975"/>
              <a:ext cx="1830219" cy="1484300"/>
              <a:chOff x="251129" y="2742075"/>
              <a:chExt cx="2234700" cy="1792200"/>
            </a:xfrm>
          </p:grpSpPr>
          <p:sp>
            <p:nvSpPr>
              <p:cNvPr id="451" name="Google Shape;451;p64"/>
              <p:cNvSpPr/>
              <p:nvPr/>
            </p:nvSpPr>
            <p:spPr>
              <a:xfrm>
                <a:off x="251129" y="2742075"/>
                <a:ext cx="2234700" cy="1792200"/>
              </a:xfrm>
              <a:prstGeom prst="roundRect">
                <a:avLst>
                  <a:gd name="adj" fmla="val 6495"/>
                </a:avLst>
              </a:prstGeom>
              <a:solidFill>
                <a:srgbClr val="FFFFFF"/>
              </a:solidFill>
              <a:ln w="9525" cap="flat" cmpd="sng">
                <a:solidFill>
                  <a:srgbClr val="999999"/>
                </a:solidFill>
                <a:prstDash val="solid"/>
                <a:round/>
                <a:headEnd type="none" w="sm" len="sm"/>
                <a:tailEnd type="none" w="sm" len="sm"/>
              </a:ln>
            </p:spPr>
            <p:txBody>
              <a:bodyPr spcFirstLastPara="1" wrap="square" lIns="0" tIns="381000" rIns="0" bIns="0" anchor="t" anchorCtr="0">
                <a:noAutofit/>
              </a:bodyPr>
              <a:lstStyle/>
              <a:p>
                <a:pPr algn="ctr" defTabSz="1219170">
                  <a:buClr>
                    <a:srgbClr val="000000"/>
                  </a:buClr>
                </a:pPr>
                <a:endParaRPr sz="1733" kern="0">
                  <a:solidFill>
                    <a:srgbClr val="202124"/>
                  </a:solidFill>
                  <a:latin typeface="Google Sans"/>
                  <a:ea typeface="Google Sans"/>
                  <a:cs typeface="Google Sans"/>
                  <a:sym typeface="Google Sans"/>
                </a:endParaRPr>
              </a:p>
            </p:txBody>
          </p:sp>
          <p:sp>
            <p:nvSpPr>
              <p:cNvPr id="452" name="Google Shape;452;p64"/>
              <p:cNvSpPr txBox="1"/>
              <p:nvPr/>
            </p:nvSpPr>
            <p:spPr>
              <a:xfrm>
                <a:off x="339100" y="2908950"/>
                <a:ext cx="2034000" cy="133745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1333" kern="0">
                    <a:solidFill>
                      <a:srgbClr val="212121"/>
                    </a:solidFill>
                    <a:latin typeface="Google Sans"/>
                    <a:ea typeface="Google Sans"/>
                    <a:cs typeface="Google Sans"/>
                    <a:sym typeface="Google Sans"/>
                  </a:rPr>
                  <a:t>Compliance Report</a:t>
                </a:r>
                <a:endParaRPr sz="1333" kern="0">
                  <a:solidFill>
                    <a:srgbClr val="212121"/>
                  </a:solidFill>
                  <a:latin typeface="Google Sans"/>
                  <a:ea typeface="Google Sans"/>
                  <a:cs typeface="Google Sans"/>
                  <a:sym typeface="Google Sans"/>
                </a:endParaRPr>
              </a:p>
              <a:p>
                <a:pPr algn="ctr" defTabSz="1219170">
                  <a:buClr>
                    <a:srgbClr val="000000"/>
                  </a:buClr>
                </a:pPr>
                <a:r>
                  <a:rPr lang="en-GB" sz="1333" kern="0">
                    <a:solidFill>
                      <a:srgbClr val="212121"/>
                    </a:solidFill>
                    <a:latin typeface="Google Sans"/>
                    <a:ea typeface="Google Sans"/>
                    <a:cs typeface="Google Sans"/>
                    <a:sym typeface="Google Sans"/>
                  </a:rPr>
                  <a:t>Search Chapter</a:t>
                </a:r>
                <a:endParaRPr sz="1333" kern="0">
                  <a:solidFill>
                    <a:srgbClr val="4285F4"/>
                  </a:solidFill>
                  <a:latin typeface="Google Sans"/>
                  <a:ea typeface="Google Sans"/>
                  <a:cs typeface="Google Sans"/>
                  <a:sym typeface="Google Sans"/>
                </a:endParaRPr>
              </a:p>
              <a:p>
                <a:pPr algn="ctr" defTabSz="1219170">
                  <a:buClr>
                    <a:srgbClr val="000000"/>
                  </a:buClr>
                </a:pPr>
                <a:endParaRPr sz="1333" kern="0">
                  <a:solidFill>
                    <a:srgbClr val="4285F4"/>
                  </a:solidFill>
                  <a:latin typeface="Google Sans"/>
                  <a:ea typeface="Google Sans"/>
                  <a:cs typeface="Google Sans"/>
                  <a:sym typeface="Google Sans"/>
                </a:endParaRPr>
              </a:p>
              <a:p>
                <a:pPr algn="ctr" defTabSz="1219170">
                  <a:buClr>
                    <a:srgbClr val="000000"/>
                  </a:buClr>
                </a:pPr>
                <a:r>
                  <a:rPr lang="en-GB" sz="1333" u="sng" kern="0">
                    <a:solidFill>
                      <a:srgbClr val="4285F4"/>
                    </a:solidFill>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PDF Download Center</a:t>
                </a:r>
                <a:endParaRPr sz="1333" kern="0">
                  <a:solidFill>
                    <a:srgbClr val="4285F4"/>
                  </a:solidFill>
                  <a:latin typeface="Google Sans"/>
                  <a:ea typeface="Google Sans"/>
                  <a:cs typeface="Google Sans"/>
                  <a:sym typeface="Google Sans"/>
                </a:endParaRPr>
              </a:p>
              <a:p>
                <a:pPr algn="ctr" defTabSz="1219170">
                  <a:buClr>
                    <a:srgbClr val="000000"/>
                  </a:buClr>
                </a:pPr>
                <a:r>
                  <a:rPr lang="en-GB" sz="1333" u="sng" kern="0">
                    <a:solidFill>
                      <a:srgbClr val="4285F4"/>
                    </a:solidFill>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Google Transparency Report</a:t>
                </a:r>
                <a:endParaRPr sz="1333" kern="0">
                  <a:solidFill>
                    <a:srgbClr val="4285F4"/>
                  </a:solidFill>
                  <a:latin typeface="Google Sans"/>
                  <a:ea typeface="Google Sans"/>
                  <a:cs typeface="Google Sans"/>
                  <a:sym typeface="Google Sans"/>
                </a:endParaRPr>
              </a:p>
            </p:txBody>
          </p:sp>
        </p:grpSp>
        <p:grpSp>
          <p:nvGrpSpPr>
            <p:cNvPr id="453" name="Google Shape;453;p64"/>
            <p:cNvGrpSpPr/>
            <p:nvPr/>
          </p:nvGrpSpPr>
          <p:grpSpPr>
            <a:xfrm>
              <a:off x="2365450" y="792975"/>
              <a:ext cx="1830219" cy="1484300"/>
              <a:chOff x="251129" y="2742075"/>
              <a:chExt cx="2234700" cy="1792200"/>
            </a:xfrm>
          </p:grpSpPr>
          <p:sp>
            <p:nvSpPr>
              <p:cNvPr id="454" name="Google Shape;454;p64"/>
              <p:cNvSpPr/>
              <p:nvPr/>
            </p:nvSpPr>
            <p:spPr>
              <a:xfrm>
                <a:off x="251129" y="2742075"/>
                <a:ext cx="2234700" cy="1792200"/>
              </a:xfrm>
              <a:prstGeom prst="roundRect">
                <a:avLst>
                  <a:gd name="adj" fmla="val 6495"/>
                </a:avLst>
              </a:prstGeom>
              <a:solidFill>
                <a:srgbClr val="FFFFFF"/>
              </a:solidFill>
              <a:ln w="9525" cap="flat" cmpd="sng">
                <a:solidFill>
                  <a:srgbClr val="999999"/>
                </a:solidFill>
                <a:prstDash val="solid"/>
                <a:round/>
                <a:headEnd type="none" w="sm" len="sm"/>
                <a:tailEnd type="none" w="sm" len="sm"/>
              </a:ln>
            </p:spPr>
            <p:txBody>
              <a:bodyPr spcFirstLastPara="1" wrap="square" lIns="0" tIns="381000" rIns="0" bIns="0" anchor="t" anchorCtr="0">
                <a:noAutofit/>
              </a:bodyPr>
              <a:lstStyle/>
              <a:p>
                <a:pPr algn="ctr" defTabSz="1219170">
                  <a:buClr>
                    <a:srgbClr val="000000"/>
                  </a:buClr>
                </a:pPr>
                <a:endParaRPr sz="1733" kern="0">
                  <a:solidFill>
                    <a:srgbClr val="202124"/>
                  </a:solidFill>
                  <a:latin typeface="Google Sans"/>
                  <a:ea typeface="Google Sans"/>
                  <a:cs typeface="Google Sans"/>
                  <a:sym typeface="Google Sans"/>
                </a:endParaRPr>
              </a:p>
            </p:txBody>
          </p:sp>
          <p:sp>
            <p:nvSpPr>
              <p:cNvPr id="455" name="Google Shape;455;p64"/>
              <p:cNvSpPr txBox="1"/>
              <p:nvPr/>
            </p:nvSpPr>
            <p:spPr>
              <a:xfrm>
                <a:off x="339100" y="2908950"/>
                <a:ext cx="2034000" cy="133745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1333" kern="0">
                    <a:solidFill>
                      <a:srgbClr val="212121"/>
                    </a:solidFill>
                    <a:latin typeface="Google Sans"/>
                    <a:ea typeface="Google Sans"/>
                    <a:cs typeface="Google Sans"/>
                    <a:sym typeface="Google Sans"/>
                  </a:rPr>
                  <a:t>General Support Page for Interested Parties</a:t>
                </a:r>
                <a:endParaRPr sz="1333" kern="0">
                  <a:solidFill>
                    <a:srgbClr val="212121"/>
                  </a:solidFill>
                  <a:latin typeface="Google Sans"/>
                  <a:ea typeface="Google Sans"/>
                  <a:cs typeface="Google Sans"/>
                  <a:sym typeface="Google Sans"/>
                </a:endParaRPr>
              </a:p>
              <a:p>
                <a:pPr algn="ctr" defTabSz="1219170">
                  <a:buClr>
                    <a:srgbClr val="000000"/>
                  </a:buClr>
                </a:pPr>
                <a:endParaRPr sz="1333" kern="0">
                  <a:solidFill>
                    <a:srgbClr val="4285F4"/>
                  </a:solidFill>
                  <a:latin typeface="Google Sans"/>
                  <a:ea typeface="Google Sans"/>
                  <a:cs typeface="Google Sans"/>
                  <a:sym typeface="Google Sans"/>
                </a:endParaRPr>
              </a:p>
              <a:p>
                <a:pPr algn="ctr" defTabSz="1219170">
                  <a:buClr>
                    <a:srgbClr val="000000"/>
                  </a:buClr>
                </a:pPr>
                <a:r>
                  <a:rPr lang="en-GB" sz="1333" u="sng" kern="0">
                    <a:solidFill>
                      <a:srgbClr val="4285F4"/>
                    </a:solidFill>
                    <a:latin typeface="Google Sans"/>
                    <a:ea typeface="Google Sans"/>
                    <a:cs typeface="Google Sans"/>
                    <a:sym typeface="Google Sans"/>
                    <a:hlinkClick r:id="rId4">
                      <a:extLst>
                        <a:ext uri="{A12FA001-AC4F-418D-AE19-62706E023703}">
                          <ahyp:hlinkClr xmlns:ahyp="http://schemas.microsoft.com/office/drawing/2018/hyperlinkcolor" val="tx"/>
                        </a:ext>
                      </a:extLst>
                    </a:hlinkClick>
                  </a:rPr>
                  <a:t>Google European Search Dataset Licensing Program</a:t>
                </a:r>
                <a:endParaRPr sz="1333" kern="0">
                  <a:solidFill>
                    <a:srgbClr val="4285F4"/>
                  </a:solidFill>
                  <a:latin typeface="Google Sans"/>
                  <a:ea typeface="Google Sans"/>
                  <a:cs typeface="Google Sans"/>
                  <a:sym typeface="Google Sans"/>
                </a:endParaRPr>
              </a:p>
            </p:txBody>
          </p:sp>
        </p:grpSp>
        <p:grpSp>
          <p:nvGrpSpPr>
            <p:cNvPr id="456" name="Google Shape;456;p64"/>
            <p:cNvGrpSpPr/>
            <p:nvPr/>
          </p:nvGrpSpPr>
          <p:grpSpPr>
            <a:xfrm>
              <a:off x="377588" y="2414525"/>
              <a:ext cx="1830219" cy="1484300"/>
              <a:chOff x="251129" y="2742075"/>
              <a:chExt cx="2234700" cy="1792200"/>
            </a:xfrm>
          </p:grpSpPr>
          <p:sp>
            <p:nvSpPr>
              <p:cNvPr id="457" name="Google Shape;457;p64"/>
              <p:cNvSpPr/>
              <p:nvPr/>
            </p:nvSpPr>
            <p:spPr>
              <a:xfrm>
                <a:off x="251129" y="2742075"/>
                <a:ext cx="2234700" cy="1792200"/>
              </a:xfrm>
              <a:prstGeom prst="roundRect">
                <a:avLst>
                  <a:gd name="adj" fmla="val 6495"/>
                </a:avLst>
              </a:prstGeom>
              <a:solidFill>
                <a:srgbClr val="FFFFFF"/>
              </a:solidFill>
              <a:ln w="9525" cap="flat" cmpd="sng">
                <a:solidFill>
                  <a:srgbClr val="999999"/>
                </a:solidFill>
                <a:prstDash val="solid"/>
                <a:round/>
                <a:headEnd type="none" w="sm" len="sm"/>
                <a:tailEnd type="none" w="sm" len="sm"/>
              </a:ln>
            </p:spPr>
            <p:txBody>
              <a:bodyPr spcFirstLastPara="1" wrap="square" lIns="0" tIns="381000" rIns="0" bIns="0" anchor="t" anchorCtr="0">
                <a:noAutofit/>
              </a:bodyPr>
              <a:lstStyle/>
              <a:p>
                <a:pPr algn="ctr" defTabSz="1219170">
                  <a:buClr>
                    <a:srgbClr val="000000"/>
                  </a:buClr>
                </a:pPr>
                <a:endParaRPr sz="1733" kern="0">
                  <a:solidFill>
                    <a:srgbClr val="202124"/>
                  </a:solidFill>
                  <a:latin typeface="Google Sans"/>
                  <a:ea typeface="Google Sans"/>
                  <a:cs typeface="Google Sans"/>
                  <a:sym typeface="Google Sans"/>
                </a:endParaRPr>
              </a:p>
            </p:txBody>
          </p:sp>
          <p:sp>
            <p:nvSpPr>
              <p:cNvPr id="458" name="Google Shape;458;p64"/>
              <p:cNvSpPr txBox="1"/>
              <p:nvPr/>
            </p:nvSpPr>
            <p:spPr>
              <a:xfrm>
                <a:off x="339100" y="2908950"/>
                <a:ext cx="2034000" cy="1151700"/>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1333" kern="0">
                    <a:solidFill>
                      <a:srgbClr val="212121"/>
                    </a:solidFill>
                    <a:latin typeface="Google Sans"/>
                    <a:ea typeface="Google Sans"/>
                    <a:cs typeface="Google Sans"/>
                    <a:sym typeface="Google Sans"/>
                  </a:rPr>
                  <a:t>Contact Information to Express Interest</a:t>
                </a:r>
                <a:endParaRPr sz="1333" kern="0">
                  <a:solidFill>
                    <a:srgbClr val="212121"/>
                  </a:solidFill>
                  <a:latin typeface="Google Sans"/>
                  <a:ea typeface="Google Sans"/>
                  <a:cs typeface="Google Sans"/>
                  <a:sym typeface="Google Sans"/>
                </a:endParaRPr>
              </a:p>
              <a:p>
                <a:pPr algn="ctr" defTabSz="1219170">
                  <a:buClr>
                    <a:srgbClr val="000000"/>
                  </a:buClr>
                </a:pPr>
                <a:endParaRPr sz="1333" kern="0">
                  <a:solidFill>
                    <a:srgbClr val="4285F4"/>
                  </a:solidFill>
                  <a:latin typeface="Google Sans"/>
                  <a:ea typeface="Google Sans"/>
                  <a:cs typeface="Google Sans"/>
                  <a:sym typeface="Google Sans"/>
                </a:endParaRPr>
              </a:p>
              <a:p>
                <a:pPr algn="ctr" defTabSz="1219170">
                  <a:buClr>
                    <a:srgbClr val="000000"/>
                  </a:buClr>
                </a:pPr>
                <a:r>
                  <a:rPr lang="en-GB" sz="1333" u="sng" kern="0">
                    <a:solidFill>
                      <a:srgbClr val="4285F4"/>
                    </a:solidFill>
                    <a:latin typeface="Google Sans"/>
                    <a:ea typeface="Google Sans"/>
                    <a:cs typeface="Google Sans"/>
                    <a:sym typeface="Google Sans"/>
                    <a:hlinkClick r:id="rId5">
                      <a:extLst>
                        <a:ext uri="{A12FA001-AC4F-418D-AE19-62706E023703}">
                          <ahyp:hlinkClr xmlns:ahyp="http://schemas.microsoft.com/office/drawing/2018/hyperlinkcolor" val="tx"/>
                        </a:ext>
                      </a:extLst>
                    </a:hlinkClick>
                  </a:rPr>
                  <a:t>ESDLP-partnerships@</a:t>
                </a:r>
                <a:endParaRPr sz="1333" kern="0">
                  <a:solidFill>
                    <a:srgbClr val="4285F4"/>
                  </a:solidFill>
                  <a:latin typeface="Google Sans"/>
                  <a:ea typeface="Google Sans"/>
                  <a:cs typeface="Google Sans"/>
                  <a:sym typeface="Google Sans"/>
                </a:endParaRPr>
              </a:p>
              <a:p>
                <a:pPr algn="ctr" defTabSz="1219170">
                  <a:buClr>
                    <a:srgbClr val="000000"/>
                  </a:buClr>
                </a:pPr>
                <a:r>
                  <a:rPr lang="en-GB" sz="1333" u="sng" kern="0">
                    <a:solidFill>
                      <a:srgbClr val="4285F4"/>
                    </a:solidFill>
                    <a:latin typeface="Google Sans"/>
                    <a:ea typeface="Google Sans"/>
                    <a:cs typeface="Google Sans"/>
                    <a:sym typeface="Google Sans"/>
                    <a:hlinkClick r:id="rId5">
                      <a:extLst>
                        <a:ext uri="{A12FA001-AC4F-418D-AE19-62706E023703}">
                          <ahyp:hlinkClr xmlns:ahyp="http://schemas.microsoft.com/office/drawing/2018/hyperlinkcolor" val="tx"/>
                        </a:ext>
                      </a:extLst>
                    </a:hlinkClick>
                  </a:rPr>
                  <a:t>google.com</a:t>
                </a:r>
                <a:endParaRPr sz="1333" kern="0">
                  <a:solidFill>
                    <a:srgbClr val="4285F4"/>
                  </a:solidFill>
                  <a:latin typeface="Google Sans"/>
                  <a:ea typeface="Google Sans"/>
                  <a:cs typeface="Google Sans"/>
                  <a:sym typeface="Google Sans"/>
                </a:endParaRPr>
              </a:p>
            </p:txBody>
          </p:sp>
        </p:grpSp>
        <p:grpSp>
          <p:nvGrpSpPr>
            <p:cNvPr id="459" name="Google Shape;459;p64"/>
            <p:cNvGrpSpPr/>
            <p:nvPr/>
          </p:nvGrpSpPr>
          <p:grpSpPr>
            <a:xfrm>
              <a:off x="2365450" y="2414525"/>
              <a:ext cx="1830219" cy="1484300"/>
              <a:chOff x="251129" y="2742075"/>
              <a:chExt cx="2234700" cy="1792200"/>
            </a:xfrm>
          </p:grpSpPr>
          <p:sp>
            <p:nvSpPr>
              <p:cNvPr id="460" name="Google Shape;460;p64"/>
              <p:cNvSpPr/>
              <p:nvPr/>
            </p:nvSpPr>
            <p:spPr>
              <a:xfrm>
                <a:off x="251129" y="2742075"/>
                <a:ext cx="2234700" cy="1792200"/>
              </a:xfrm>
              <a:prstGeom prst="roundRect">
                <a:avLst>
                  <a:gd name="adj" fmla="val 6495"/>
                </a:avLst>
              </a:prstGeom>
              <a:solidFill>
                <a:srgbClr val="FFFFFF"/>
              </a:solidFill>
              <a:ln w="9525" cap="flat" cmpd="sng">
                <a:solidFill>
                  <a:srgbClr val="999999"/>
                </a:solidFill>
                <a:prstDash val="solid"/>
                <a:round/>
                <a:headEnd type="none" w="sm" len="sm"/>
                <a:tailEnd type="none" w="sm" len="sm"/>
              </a:ln>
            </p:spPr>
            <p:txBody>
              <a:bodyPr spcFirstLastPara="1" wrap="square" lIns="0" tIns="381000" rIns="0" bIns="0" anchor="t" anchorCtr="0">
                <a:noAutofit/>
              </a:bodyPr>
              <a:lstStyle/>
              <a:p>
                <a:pPr algn="ctr" defTabSz="1219170">
                  <a:buClr>
                    <a:srgbClr val="000000"/>
                  </a:buClr>
                </a:pPr>
                <a:endParaRPr sz="1733" kern="0">
                  <a:solidFill>
                    <a:srgbClr val="202124"/>
                  </a:solidFill>
                  <a:latin typeface="Google Sans"/>
                  <a:ea typeface="Google Sans"/>
                  <a:cs typeface="Google Sans"/>
                  <a:sym typeface="Google Sans"/>
                </a:endParaRPr>
              </a:p>
            </p:txBody>
          </p:sp>
          <p:sp>
            <p:nvSpPr>
              <p:cNvPr id="461" name="Google Shape;461;p64"/>
              <p:cNvSpPr txBox="1"/>
              <p:nvPr/>
            </p:nvSpPr>
            <p:spPr>
              <a:xfrm>
                <a:off x="339100" y="2908950"/>
                <a:ext cx="2034000" cy="1151700"/>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1333" kern="0">
                    <a:solidFill>
                      <a:srgbClr val="212121"/>
                    </a:solidFill>
                    <a:latin typeface="Google Sans"/>
                    <a:ea typeface="Google Sans"/>
                    <a:cs typeface="Google Sans"/>
                    <a:sym typeface="Google Sans"/>
                  </a:rPr>
                  <a:t>Questions on Privacy &amp; Anonymization</a:t>
                </a:r>
                <a:endParaRPr sz="1333" kern="0">
                  <a:solidFill>
                    <a:srgbClr val="212121"/>
                  </a:solidFill>
                  <a:latin typeface="Google Sans"/>
                  <a:ea typeface="Google Sans"/>
                  <a:cs typeface="Google Sans"/>
                  <a:sym typeface="Google Sans"/>
                </a:endParaRPr>
              </a:p>
              <a:p>
                <a:pPr algn="ctr" defTabSz="1219170">
                  <a:buClr>
                    <a:srgbClr val="000000"/>
                  </a:buClr>
                </a:pPr>
                <a:endParaRPr sz="1333" kern="0">
                  <a:solidFill>
                    <a:srgbClr val="4285F4"/>
                  </a:solidFill>
                  <a:latin typeface="Google Sans"/>
                  <a:ea typeface="Google Sans"/>
                  <a:cs typeface="Google Sans"/>
                  <a:sym typeface="Google Sans"/>
                </a:endParaRPr>
              </a:p>
              <a:p>
                <a:pPr algn="ctr" defTabSz="1219170">
                  <a:buClr>
                    <a:srgbClr val="000000"/>
                  </a:buClr>
                </a:pPr>
                <a:r>
                  <a:rPr lang="en-GB" sz="1333" u="sng" kern="0">
                    <a:solidFill>
                      <a:srgbClr val="4285F4"/>
                    </a:solidFill>
                    <a:latin typeface="Google Sans"/>
                    <a:ea typeface="Google Sans"/>
                    <a:cs typeface="Google Sans"/>
                    <a:sym typeface="Google Sans"/>
                    <a:hlinkClick r:id="rId5">
                      <a:extLst>
                        <a:ext uri="{A12FA001-AC4F-418D-AE19-62706E023703}">
                          <ahyp:hlinkClr xmlns:ahyp="http://schemas.microsoft.com/office/drawing/2018/hyperlinkcolor" val="tx"/>
                        </a:ext>
                      </a:extLst>
                    </a:hlinkClick>
                  </a:rPr>
                  <a:t>ESDLP-privacy@</a:t>
                </a:r>
                <a:endParaRPr sz="1333" kern="0">
                  <a:solidFill>
                    <a:srgbClr val="4285F4"/>
                  </a:solidFill>
                  <a:latin typeface="Google Sans"/>
                  <a:ea typeface="Google Sans"/>
                  <a:cs typeface="Google Sans"/>
                  <a:sym typeface="Google Sans"/>
                </a:endParaRPr>
              </a:p>
              <a:p>
                <a:pPr algn="ctr" defTabSz="1219170">
                  <a:buClr>
                    <a:srgbClr val="000000"/>
                  </a:buClr>
                </a:pPr>
                <a:r>
                  <a:rPr lang="en-GB" sz="1333" u="sng" kern="0">
                    <a:solidFill>
                      <a:srgbClr val="4285F4"/>
                    </a:solidFill>
                    <a:latin typeface="Google Sans"/>
                    <a:ea typeface="Google Sans"/>
                    <a:cs typeface="Google Sans"/>
                    <a:sym typeface="Google Sans"/>
                    <a:hlinkClick r:id="rId5">
                      <a:extLst>
                        <a:ext uri="{A12FA001-AC4F-418D-AE19-62706E023703}">
                          <ahyp:hlinkClr xmlns:ahyp="http://schemas.microsoft.com/office/drawing/2018/hyperlinkcolor" val="tx"/>
                        </a:ext>
                      </a:extLst>
                    </a:hlinkClick>
                  </a:rPr>
                  <a:t>google.com</a:t>
                </a:r>
                <a:endParaRPr sz="1333" kern="0">
                  <a:solidFill>
                    <a:srgbClr val="4285F4"/>
                  </a:solidFill>
                  <a:latin typeface="Google Sans"/>
                  <a:ea typeface="Google Sans"/>
                  <a:cs typeface="Google Sans"/>
                  <a:sym typeface="Google Sans"/>
                </a:endParaRPr>
              </a:p>
            </p:txBody>
          </p:sp>
        </p:grpSp>
      </p:grpSp>
      <p:pic>
        <p:nvPicPr>
          <p:cNvPr id="462" name="Google Shape;462;p64"/>
          <p:cNvPicPr preferRelativeResize="0"/>
          <p:nvPr/>
        </p:nvPicPr>
        <p:blipFill rotWithShape="1">
          <a:blip r:embed="rId6">
            <a:alphaModFix/>
          </a:blip>
          <a:srcRect b="21630"/>
          <a:stretch/>
        </p:blipFill>
        <p:spPr>
          <a:xfrm>
            <a:off x="6386933" y="1545525"/>
            <a:ext cx="5805067" cy="4490332"/>
          </a:xfrm>
          <a:prstGeom prst="rect">
            <a:avLst/>
          </a:prstGeom>
          <a:noFill/>
          <a:ln>
            <a:noFill/>
          </a:ln>
        </p:spPr>
      </p:pic>
      <p:pic>
        <p:nvPicPr>
          <p:cNvPr id="463" name="Google Shape;463;p64"/>
          <p:cNvPicPr preferRelativeResize="0"/>
          <p:nvPr/>
        </p:nvPicPr>
        <p:blipFill rotWithShape="1">
          <a:blip r:embed="rId7">
            <a:alphaModFix/>
          </a:blip>
          <a:srcRect l="4813" t="3781" r="35609" b="9885"/>
          <a:stretch/>
        </p:blipFill>
        <p:spPr>
          <a:xfrm>
            <a:off x="5251634" y="831100"/>
            <a:ext cx="6940365" cy="5663499"/>
          </a:xfrm>
          <a:prstGeom prst="rect">
            <a:avLst/>
          </a:prstGeom>
          <a:noFill/>
          <a:ln>
            <a:noFill/>
          </a:ln>
        </p:spPr>
      </p:pic>
      <p:sp>
        <p:nvSpPr>
          <p:cNvPr id="464" name="Google Shape;464;p64"/>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Public Resources</a:t>
            </a:r>
            <a:endParaRPr sz="2667" kern="0">
              <a:solidFill>
                <a:srgbClr val="4285F4"/>
              </a:solidFill>
              <a:latin typeface="Google Sans"/>
              <a:ea typeface="Google Sans"/>
              <a:cs typeface="Google Sans"/>
              <a:sym typeface="Google Sans"/>
            </a:endParaRPr>
          </a:p>
        </p:txBody>
      </p:sp>
      <p:sp>
        <p:nvSpPr>
          <p:cNvPr id="465" name="Google Shape;465;p64"/>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64"/>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28</a:t>
            </a:fld>
            <a:endParaRPr ker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285F4"/>
        </a:solidFill>
        <a:effectLst/>
      </p:bgPr>
    </p:bg>
    <p:spTree>
      <p:nvGrpSpPr>
        <p:cNvPr id="1" name="Shape 470"/>
        <p:cNvGrpSpPr/>
        <p:nvPr/>
      </p:nvGrpSpPr>
      <p:grpSpPr>
        <a:xfrm>
          <a:off x="0" y="0"/>
          <a:ext cx="0" cy="0"/>
          <a:chOff x="0" y="0"/>
          <a:chExt cx="0" cy="0"/>
        </a:xfrm>
      </p:grpSpPr>
      <p:sp>
        <p:nvSpPr>
          <p:cNvPr id="471" name="Google Shape;471;p65"/>
          <p:cNvSpPr txBox="1">
            <a:spLocks noGrp="1"/>
          </p:cNvSpPr>
          <p:nvPr>
            <p:ph type="title" idx="4294967295"/>
          </p:nvPr>
        </p:nvSpPr>
        <p:spPr>
          <a:xfrm>
            <a:off x="620800" y="1117767"/>
            <a:ext cx="10950400" cy="1085810"/>
          </a:xfrm>
          <a:prstGeom prst="rect">
            <a:avLst/>
          </a:prstGeom>
        </p:spPr>
        <p:txBody>
          <a:bodyPr spcFirstLastPara="1" wrap="square" lIns="0" tIns="0" rIns="0" bIns="0" anchor="t" anchorCtr="0">
            <a:spAutoFit/>
          </a:bodyPr>
          <a:lstStyle/>
          <a:p>
            <a:pPr>
              <a:lnSpc>
                <a:spcPct val="80000"/>
              </a:lnSpc>
              <a:spcBef>
                <a:spcPts val="1333"/>
              </a:spcBef>
            </a:pPr>
            <a:r>
              <a:rPr lang="en-GB" sz="7466">
                <a:solidFill>
                  <a:srgbClr val="FFFFFF"/>
                </a:solidFill>
                <a:latin typeface="Google Sans"/>
                <a:ea typeface="Google Sans"/>
                <a:cs typeface="Google Sans"/>
                <a:sym typeface="Google Sans"/>
              </a:rPr>
              <a:t>Thank you! </a:t>
            </a:r>
            <a:endParaRPr sz="7466">
              <a:solidFill>
                <a:srgbClr val="FFFFFF"/>
              </a:solidFill>
              <a:latin typeface="Google Sans"/>
              <a:ea typeface="Google Sans"/>
              <a:cs typeface="Google Sans"/>
              <a:sym typeface="Google Sans"/>
            </a:endParaRPr>
          </a:p>
        </p:txBody>
      </p:sp>
      <p:sp>
        <p:nvSpPr>
          <p:cNvPr id="472" name="Google Shape;472;p65"/>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29</a:t>
            </a:fld>
            <a:endParaRPr ker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B8A901C1-307A-A6B4-0FD7-3109033E245F}"/>
              </a:ext>
            </a:extLst>
          </p:cNvPr>
          <p:cNvSpPr>
            <a:spLocks noGrp="1"/>
          </p:cNvSpPr>
          <p:nvPr>
            <p:ph type="title"/>
          </p:nvPr>
        </p:nvSpPr>
        <p:spPr>
          <a:xfrm>
            <a:off x="464049" y="324899"/>
            <a:ext cx="10515600" cy="1325563"/>
          </a:xfrm>
        </p:spPr>
        <p:txBody>
          <a:bodyPr/>
          <a:lstStyle/>
          <a:p>
            <a:r>
              <a:rPr lang="en-IE" b="1" dirty="0">
                <a:solidFill>
                  <a:schemeClr val="bg1"/>
                </a:solidFill>
                <a:latin typeface="+mn-lt"/>
              </a:rPr>
              <a:t>Regulatory landscape - Platforms</a:t>
            </a:r>
          </a:p>
        </p:txBody>
      </p:sp>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solidFill>
                  <a:srgbClr val="2038A5"/>
                </a:solidFill>
                <a:latin typeface="+mn-lt"/>
              </a:rPr>
              <a:t>Rules of engagement</a:t>
            </a:r>
          </a:p>
        </p:txBody>
      </p:sp>
      <p:sp>
        <p:nvSpPr>
          <p:cNvPr id="6" name="Content Placeholder 3">
            <a:extLst>
              <a:ext uri="{FF2B5EF4-FFF2-40B4-BE49-F238E27FC236}">
                <a16:creationId xmlns:a16="http://schemas.microsoft.com/office/drawing/2014/main" id="{6F13E112-45B5-2F8E-E5A5-30C98938E483}"/>
              </a:ext>
            </a:extLst>
          </p:cNvPr>
          <p:cNvSpPr>
            <a:spLocks noGrp="1"/>
          </p:cNvSpPr>
          <p:nvPr>
            <p:ph idx="1"/>
          </p:nvPr>
        </p:nvSpPr>
        <p:spPr>
          <a:xfrm>
            <a:off x="592095" y="1377935"/>
            <a:ext cx="11362012" cy="4760106"/>
          </a:xfrm>
        </p:spPr>
        <p:txBody>
          <a:bodyPr>
            <a:normAutofit fontScale="92500" lnSpcReduction="10000"/>
          </a:bodyPr>
          <a:lstStyle/>
          <a:p>
            <a:pPr marL="446088" indent="-446088">
              <a:spcAft>
                <a:spcPts val="1200"/>
              </a:spcAft>
            </a:pPr>
            <a:r>
              <a:rPr lang="en-US" i="0" dirty="0"/>
              <a:t>No reference to ongoing or past proceedings</a:t>
            </a:r>
          </a:p>
          <a:p>
            <a:pPr marL="446088" indent="-446088">
              <a:spcAft>
                <a:spcPts val="1200"/>
              </a:spcAft>
            </a:pPr>
            <a:r>
              <a:rPr lang="en-US" i="0" dirty="0"/>
              <a:t>No attacks; questions should be civilized / constructive</a:t>
            </a:r>
          </a:p>
          <a:p>
            <a:pPr marL="446088" indent="-446088">
              <a:spcAft>
                <a:spcPts val="1200"/>
              </a:spcAft>
            </a:pPr>
            <a:r>
              <a:rPr lang="en-US" i="0" dirty="0"/>
              <a:t>The Commission will moderate the discussions. Its role will be to steer the discussion</a:t>
            </a:r>
          </a:p>
          <a:p>
            <a:pPr marL="446088" indent="-446088">
              <a:spcAft>
                <a:spcPts val="1200"/>
              </a:spcAft>
            </a:pPr>
            <a:r>
              <a:rPr lang="en-US" i="0" dirty="0"/>
              <a:t>The Commission will not provide legal interpretations / take any positions</a:t>
            </a:r>
          </a:p>
          <a:p>
            <a:pPr marL="446088" indent="-446088">
              <a:spcAft>
                <a:spcPts val="1200"/>
              </a:spcAft>
            </a:pPr>
            <a:r>
              <a:rPr lang="en-US" i="0" dirty="0"/>
              <a:t>No sharing of business sensitive information</a:t>
            </a:r>
          </a:p>
          <a:p>
            <a:pPr marL="446088" indent="-446088">
              <a:spcAft>
                <a:spcPts val="1200"/>
              </a:spcAft>
            </a:pPr>
            <a:r>
              <a:rPr lang="en-US" dirty="0"/>
              <a:t>Goal is to hear stakeholders’ feedback on the concrete compliance solutions</a:t>
            </a:r>
          </a:p>
          <a:p>
            <a:pPr marL="446088" indent="-446088">
              <a:spcAft>
                <a:spcPts val="1200"/>
              </a:spcAft>
            </a:pPr>
            <a:r>
              <a:rPr lang="en-US" dirty="0"/>
              <a:t>W</a:t>
            </a:r>
            <a:r>
              <a:rPr lang="en-US" i="0" dirty="0"/>
              <a:t>e may not be able to take all comments and questions. Any observations can be sent to </a:t>
            </a:r>
            <a:r>
              <a:rPr lang="en-US" i="0" dirty="0">
                <a:hlinkClick r:id="rId3"/>
              </a:rPr>
              <a:t>EC-DMA@ec.europa.eu</a:t>
            </a:r>
            <a:r>
              <a:rPr lang="en-US" i="0" dirty="0"/>
              <a:t> </a:t>
            </a:r>
          </a:p>
        </p:txBody>
      </p:sp>
    </p:spTree>
    <p:extLst>
      <p:ext uri="{BB962C8B-B14F-4D97-AF65-F5344CB8AC3E}">
        <p14:creationId xmlns:p14="http://schemas.microsoft.com/office/powerpoint/2010/main" val="3339471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B8A901C1-307A-A6B4-0FD7-3109033E245F}"/>
              </a:ext>
            </a:extLst>
          </p:cNvPr>
          <p:cNvSpPr>
            <a:spLocks noGrp="1"/>
          </p:cNvSpPr>
          <p:nvPr>
            <p:ph type="title"/>
          </p:nvPr>
        </p:nvSpPr>
        <p:spPr>
          <a:xfrm>
            <a:off x="464049" y="324899"/>
            <a:ext cx="10515600" cy="1325563"/>
          </a:xfrm>
        </p:spPr>
        <p:txBody>
          <a:bodyPr/>
          <a:lstStyle/>
          <a:p>
            <a:r>
              <a:rPr lang="en-IE" b="1" dirty="0">
                <a:solidFill>
                  <a:schemeClr val="bg1"/>
                </a:solidFill>
                <a:latin typeface="+mn-lt"/>
              </a:rPr>
              <a:t>Regulatory landscape - Platforms</a:t>
            </a:r>
          </a:p>
        </p:txBody>
      </p:sp>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2038A5"/>
                </a:solidFill>
                <a:latin typeface="+mn-lt"/>
              </a:rPr>
              <a:t>Rules </a:t>
            </a:r>
            <a:r>
              <a:rPr lang="de-DE" b="1" dirty="0" err="1">
                <a:solidFill>
                  <a:srgbClr val="2038A5"/>
                </a:solidFill>
                <a:latin typeface="+mn-lt"/>
              </a:rPr>
              <a:t>of</a:t>
            </a:r>
            <a:r>
              <a:rPr lang="de-DE" b="1" dirty="0">
                <a:solidFill>
                  <a:srgbClr val="2038A5"/>
                </a:solidFill>
                <a:latin typeface="+mn-lt"/>
              </a:rPr>
              <a:t> </a:t>
            </a:r>
            <a:r>
              <a:rPr lang="de-DE" b="1" dirty="0" err="1">
                <a:solidFill>
                  <a:srgbClr val="2038A5"/>
                </a:solidFill>
                <a:latin typeface="+mn-lt"/>
              </a:rPr>
              <a:t>engagement</a:t>
            </a:r>
            <a:endParaRPr lang="en-IE" b="1" dirty="0">
              <a:solidFill>
                <a:srgbClr val="2038A5"/>
              </a:solidFill>
              <a:latin typeface="+mn-lt"/>
            </a:endParaRPr>
          </a:p>
        </p:txBody>
      </p:sp>
      <p:sp>
        <p:nvSpPr>
          <p:cNvPr id="2" name="Content Placeholder 3">
            <a:extLst>
              <a:ext uri="{FF2B5EF4-FFF2-40B4-BE49-F238E27FC236}">
                <a16:creationId xmlns:a16="http://schemas.microsoft.com/office/drawing/2014/main" id="{02207335-052A-37C9-BF27-EBE6BE525528}"/>
              </a:ext>
            </a:extLst>
          </p:cNvPr>
          <p:cNvSpPr>
            <a:spLocks noGrp="1"/>
          </p:cNvSpPr>
          <p:nvPr>
            <p:ph idx="1"/>
          </p:nvPr>
        </p:nvSpPr>
        <p:spPr>
          <a:xfrm>
            <a:off x="592095" y="1377935"/>
            <a:ext cx="11362012" cy="3383640"/>
          </a:xfrm>
        </p:spPr>
        <p:txBody>
          <a:bodyPr/>
          <a:lstStyle/>
          <a:p>
            <a:pPr marL="446088" indent="-446088">
              <a:spcAft>
                <a:spcPts val="1200"/>
              </a:spcAft>
            </a:pPr>
            <a:r>
              <a:rPr lang="fr-BE" i="0" dirty="0"/>
              <a:t>Always state </a:t>
            </a:r>
            <a:r>
              <a:rPr lang="fr-BE" i="0" dirty="0" err="1"/>
              <a:t>your</a:t>
            </a:r>
            <a:r>
              <a:rPr lang="fr-BE" i="0" dirty="0"/>
              <a:t> </a:t>
            </a:r>
            <a:r>
              <a:rPr lang="fr-BE" b="1" i="0" dirty="0" err="1"/>
              <a:t>name</a:t>
            </a:r>
            <a:r>
              <a:rPr lang="fr-BE" b="1" i="0" dirty="0"/>
              <a:t> and organisation </a:t>
            </a:r>
            <a:r>
              <a:rPr lang="fr-BE" i="0" dirty="0"/>
              <a:t>(in room and via </a:t>
            </a:r>
            <a:r>
              <a:rPr lang="fr-BE" i="0" dirty="0" err="1"/>
              <a:t>slido</a:t>
            </a:r>
            <a:r>
              <a:rPr lang="fr-BE" i="0" dirty="0"/>
              <a:t>)</a:t>
            </a:r>
          </a:p>
          <a:p>
            <a:pPr marL="446088" indent="-446088"/>
            <a:r>
              <a:rPr lang="fr-BE" dirty="0"/>
              <a:t>Questions and </a:t>
            </a:r>
            <a:r>
              <a:rPr lang="fr-BE" dirty="0" err="1"/>
              <a:t>comments</a:t>
            </a:r>
            <a:r>
              <a:rPr lang="fr-BE" dirty="0"/>
              <a:t> </a:t>
            </a:r>
            <a:r>
              <a:rPr lang="fr-BE" dirty="0" err="1"/>
              <a:t>should</a:t>
            </a:r>
            <a:r>
              <a:rPr lang="fr-BE" dirty="0"/>
              <a:t> </a:t>
            </a:r>
            <a:r>
              <a:rPr lang="fr-BE" dirty="0" err="1"/>
              <a:t>be</a:t>
            </a:r>
            <a:r>
              <a:rPr lang="fr-BE" dirty="0"/>
              <a:t> </a:t>
            </a:r>
          </a:p>
          <a:p>
            <a:pPr marL="1349375" indent="-635000">
              <a:buFont typeface="Wingdings" panose="05000000000000000000" pitchFamily="2" charset="2"/>
              <a:buChar char="Ø"/>
            </a:pPr>
            <a:r>
              <a:rPr lang="fr-BE" b="1" dirty="0" err="1"/>
              <a:t>clear</a:t>
            </a:r>
            <a:r>
              <a:rPr lang="fr-BE" b="1" dirty="0"/>
              <a:t> and short</a:t>
            </a:r>
            <a:r>
              <a:rPr lang="fr-BE" dirty="0"/>
              <a:t> = </a:t>
            </a:r>
            <a:r>
              <a:rPr lang="fr-BE" b="1" dirty="0"/>
              <a:t>2 min max,</a:t>
            </a:r>
          </a:p>
          <a:p>
            <a:pPr marL="1349375" indent="-635000">
              <a:buFont typeface="Wingdings" panose="05000000000000000000" pitchFamily="2" charset="2"/>
              <a:buChar char="Ø"/>
            </a:pPr>
            <a:r>
              <a:rPr lang="fr-BE" b="1" dirty="0"/>
              <a:t>relevant and on-topic of the </a:t>
            </a:r>
            <a:r>
              <a:rPr lang="fr-BE" b="1" dirty="0" err="1"/>
              <a:t>specific</a:t>
            </a:r>
            <a:r>
              <a:rPr lang="fr-BE" b="1" dirty="0"/>
              <a:t> DMA obligation, </a:t>
            </a:r>
          </a:p>
          <a:p>
            <a:pPr marL="1349375" indent="-635000">
              <a:spcAft>
                <a:spcPts val="1200"/>
              </a:spcAft>
              <a:buFont typeface="Wingdings" panose="05000000000000000000" pitchFamily="2" charset="2"/>
              <a:buChar char="Ø"/>
            </a:pPr>
            <a:r>
              <a:rPr lang="fr-BE" b="1" dirty="0"/>
              <a:t>constructive.</a:t>
            </a:r>
          </a:p>
          <a:p>
            <a:pPr marL="446088" indent="-446088"/>
            <a:r>
              <a:rPr lang="fr-BE" b="1" dirty="0"/>
              <a:t>One question or comment </a:t>
            </a:r>
            <a:r>
              <a:rPr lang="fr-BE" dirty="0"/>
              <a:t>per intervention</a:t>
            </a:r>
          </a:p>
        </p:txBody>
      </p:sp>
      <p:pic>
        <p:nvPicPr>
          <p:cNvPr id="1026" name="Picture 2" descr="Brandfetch | Slido Logos &amp; Brand Assets">
            <a:extLst>
              <a:ext uri="{FF2B5EF4-FFF2-40B4-BE49-F238E27FC236}">
                <a16:creationId xmlns:a16="http://schemas.microsoft.com/office/drawing/2014/main" id="{5A8368F4-83EE-E517-36E1-87E7A2F8B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632" y="5325878"/>
            <a:ext cx="1682754" cy="5637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DBEA2CE4-AD0E-D966-2137-975D2527D1E6}"/>
              </a:ext>
            </a:extLst>
          </p:cNvPr>
          <p:cNvSpPr txBox="1">
            <a:spLocks/>
          </p:cNvSpPr>
          <p:nvPr/>
        </p:nvSpPr>
        <p:spPr>
          <a:xfrm>
            <a:off x="2844641" y="4914071"/>
            <a:ext cx="9109466" cy="1129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fr-BE" b="1" dirty="0"/>
              <a:t>Online questions and </a:t>
            </a:r>
            <a:r>
              <a:rPr lang="fr-BE" b="1" dirty="0" err="1"/>
              <a:t>comments</a:t>
            </a:r>
            <a:r>
              <a:rPr lang="fr-BE" b="1" dirty="0"/>
              <a:t> </a:t>
            </a:r>
            <a:r>
              <a:rPr lang="fr-BE" dirty="0"/>
              <a:t>via: </a:t>
            </a:r>
            <a:r>
              <a:rPr lang="fr-BE" dirty="0">
                <a:hlinkClick r:id="rId4"/>
              </a:rPr>
              <a:t>https://app.sli.do/event/dC4mpnSDsJKepsfEQx91B6</a:t>
            </a:r>
            <a:endParaRPr lang="fr-BE" dirty="0"/>
          </a:p>
          <a:p>
            <a:pPr marL="0" indent="0">
              <a:lnSpc>
                <a:spcPct val="110000"/>
              </a:lnSpc>
              <a:spcBef>
                <a:spcPts val="0"/>
              </a:spcBef>
              <a:buNone/>
            </a:pPr>
            <a:r>
              <a:rPr lang="fr-BE" dirty="0"/>
              <a:t>slido.com - </a:t>
            </a:r>
            <a:r>
              <a:rPr lang="en-US" dirty="0">
                <a:effectLst/>
                <a:ea typeface="Calibri" panose="020F0502020204030204" pitchFamily="34" charset="0"/>
              </a:rPr>
              <a:t># </a:t>
            </a:r>
            <a:r>
              <a:rPr lang="en-US" b="1" dirty="0">
                <a:effectLst/>
                <a:ea typeface="Calibri" panose="020F0502020204030204" pitchFamily="34" charset="0"/>
              </a:rPr>
              <a:t>3029563</a:t>
            </a:r>
            <a:endParaRPr lang="fr-BE" dirty="0"/>
          </a:p>
        </p:txBody>
      </p:sp>
    </p:spTree>
    <p:extLst>
      <p:ext uri="{BB962C8B-B14F-4D97-AF65-F5344CB8AC3E}">
        <p14:creationId xmlns:p14="http://schemas.microsoft.com/office/powerpoint/2010/main" val="3535892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3EFA-4175-E1A7-C1FD-858FFEEF1E4C}"/>
              </a:ext>
            </a:extLst>
          </p:cNvPr>
          <p:cNvSpPr>
            <a:spLocks noGrp="1"/>
          </p:cNvSpPr>
          <p:nvPr>
            <p:ph type="ctrTitle"/>
          </p:nvPr>
        </p:nvSpPr>
        <p:spPr>
          <a:xfrm>
            <a:off x="1524000" y="2235200"/>
            <a:ext cx="9144000" cy="2387600"/>
          </a:xfrm>
        </p:spPr>
        <p:txBody>
          <a:bodyPr>
            <a:normAutofit fontScale="90000"/>
          </a:bodyPr>
          <a:lstStyle/>
          <a:p>
            <a:pPr>
              <a:lnSpc>
                <a:spcPct val="150000"/>
              </a:lnSpc>
              <a:spcAft>
                <a:spcPts val="2400"/>
              </a:spcAft>
            </a:pPr>
            <a:r>
              <a:rPr lang="en-IE" dirty="0"/>
              <a:t>Coffee break</a:t>
            </a:r>
            <a:br>
              <a:rPr lang="en-IE" dirty="0"/>
            </a:br>
            <a:endParaRPr lang="en-IE" dirty="0"/>
          </a:p>
        </p:txBody>
      </p:sp>
    </p:spTree>
    <p:extLst>
      <p:ext uri="{BB962C8B-B14F-4D97-AF65-F5344CB8AC3E}">
        <p14:creationId xmlns:p14="http://schemas.microsoft.com/office/powerpoint/2010/main" val="3415844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62717-882B-4C15-8876-3E2BD56EA2A1}"/>
              </a:ext>
            </a:extLst>
          </p:cNvPr>
          <p:cNvSpPr txBox="1">
            <a:spLocks/>
          </p:cNvSpPr>
          <p:nvPr/>
        </p:nvSpPr>
        <p:spPr>
          <a:xfrm>
            <a:off x="6436242" y="2008812"/>
            <a:ext cx="562064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solidFill>
                  <a:schemeClr val="bg1"/>
                </a:solidFill>
                <a:latin typeface="+mn-lt"/>
              </a:rPr>
              <a:t>Session 2</a:t>
            </a:r>
          </a:p>
          <a:p>
            <a:r>
              <a:rPr lang="en-IE" sz="3600" dirty="0">
                <a:solidFill>
                  <a:schemeClr val="bg1"/>
                </a:solidFill>
                <a:latin typeface="+mn-lt"/>
              </a:rPr>
              <a:t>Google Play (Articles 5(4), 5(7) and 6(4) DMA)</a:t>
            </a:r>
          </a:p>
        </p:txBody>
      </p:sp>
    </p:spTree>
    <p:extLst>
      <p:ext uri="{BB962C8B-B14F-4D97-AF65-F5344CB8AC3E}">
        <p14:creationId xmlns:p14="http://schemas.microsoft.com/office/powerpoint/2010/main" val="1780882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4" y="104400"/>
            <a:ext cx="115999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solidFill>
                  <a:srgbClr val="2038A5"/>
                </a:solidFill>
                <a:latin typeface="+mn-lt"/>
              </a:rPr>
              <a:t>Art. 5(4) DMA</a:t>
            </a:r>
            <a:endParaRPr lang="en-IE" sz="4000" b="1" dirty="0">
              <a:solidFill>
                <a:srgbClr val="2038A5"/>
              </a:solidFill>
              <a:latin typeface="+mn-lt"/>
            </a:endParaRPr>
          </a:p>
        </p:txBody>
      </p:sp>
      <p:sp>
        <p:nvSpPr>
          <p:cNvPr id="3" name="TextBox 2">
            <a:extLst>
              <a:ext uri="{FF2B5EF4-FFF2-40B4-BE49-F238E27FC236}">
                <a16:creationId xmlns:a16="http://schemas.microsoft.com/office/drawing/2014/main" id="{A3C98069-3078-F5CF-DF57-AFCD1B211346}"/>
              </a:ext>
            </a:extLst>
          </p:cNvPr>
          <p:cNvSpPr txBox="1"/>
          <p:nvPr/>
        </p:nvSpPr>
        <p:spPr>
          <a:xfrm>
            <a:off x="592094" y="2009861"/>
            <a:ext cx="10658107" cy="2677656"/>
          </a:xfrm>
          <a:prstGeom prst="rect">
            <a:avLst/>
          </a:prstGeom>
          <a:noFill/>
        </p:spPr>
        <p:txBody>
          <a:bodyPr wrap="square">
            <a:spAutoFit/>
          </a:bodyPr>
          <a:lstStyle/>
          <a:p>
            <a:pPr marL="0" indent="0">
              <a:buNone/>
            </a:pPr>
            <a:r>
              <a:rPr lang="en-US" sz="2800" dirty="0"/>
              <a:t>“The gatekeeper shall allow business users, </a:t>
            </a:r>
            <a:r>
              <a:rPr lang="en-US" sz="2800" b="1" dirty="0"/>
              <a:t>free of charge</a:t>
            </a:r>
            <a:r>
              <a:rPr lang="en-US" sz="2800" dirty="0"/>
              <a:t>, </a:t>
            </a:r>
            <a:r>
              <a:rPr lang="en-US" sz="2800" b="1" dirty="0"/>
              <a:t>to communicate and promote offers</a:t>
            </a:r>
            <a:r>
              <a:rPr lang="en-US" sz="2800" dirty="0"/>
              <a:t>, including under different conditions, </a:t>
            </a:r>
            <a:r>
              <a:rPr lang="en-US" sz="2800" b="1" dirty="0"/>
              <a:t>to end users </a:t>
            </a:r>
            <a:r>
              <a:rPr lang="en-US" sz="2800" dirty="0"/>
              <a:t>acquired via its core platform service or through other channels, and </a:t>
            </a:r>
            <a:r>
              <a:rPr lang="en-US" sz="2800" b="1" dirty="0"/>
              <a:t>to conclude contracts with those end users</a:t>
            </a:r>
            <a:r>
              <a:rPr lang="en-US" sz="2800" dirty="0"/>
              <a:t>, regardless of whether, for that purpose, they use the core platform services of the gatekeeper.”</a:t>
            </a:r>
            <a:endParaRPr lang="en-IE" sz="2800" dirty="0"/>
          </a:p>
        </p:txBody>
      </p:sp>
    </p:spTree>
    <p:extLst>
      <p:ext uri="{BB962C8B-B14F-4D97-AF65-F5344CB8AC3E}">
        <p14:creationId xmlns:p14="http://schemas.microsoft.com/office/powerpoint/2010/main" val="290009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5(7)</a:t>
            </a:r>
            <a:endParaRPr lang="en-IE" b="1" dirty="0">
              <a:solidFill>
                <a:srgbClr val="2038A5"/>
              </a:solidFill>
              <a:latin typeface="+mn-lt"/>
            </a:endParaRPr>
          </a:p>
        </p:txBody>
      </p:sp>
      <p:sp>
        <p:nvSpPr>
          <p:cNvPr id="3" name="TextBox 2">
            <a:extLst>
              <a:ext uri="{FF2B5EF4-FFF2-40B4-BE49-F238E27FC236}">
                <a16:creationId xmlns:a16="http://schemas.microsoft.com/office/drawing/2014/main" id="{3E60A519-CC1E-3DE9-386E-6100E6EBEF85}"/>
              </a:ext>
            </a:extLst>
          </p:cNvPr>
          <p:cNvSpPr txBox="1"/>
          <p:nvPr/>
        </p:nvSpPr>
        <p:spPr>
          <a:xfrm>
            <a:off x="592094" y="1943295"/>
            <a:ext cx="10873865" cy="2677656"/>
          </a:xfrm>
          <a:prstGeom prst="rect">
            <a:avLst/>
          </a:prstGeom>
          <a:noFill/>
        </p:spPr>
        <p:txBody>
          <a:bodyPr wrap="square">
            <a:spAutoFit/>
          </a:bodyPr>
          <a:lstStyle/>
          <a:p>
            <a:pPr marL="0" indent="0">
              <a:buNone/>
            </a:pPr>
            <a:r>
              <a:rPr lang="en-US" sz="2800" dirty="0"/>
              <a:t>“The gatekeeper shall not require end users to use, or business users to use, to offer, or to interoperate with, an identification service, a web browser engine or a payment service, or technical services that support the provision of payment services, such as payment systems for in-app purchases, of that gatekeeper in the context of services provided by the business users using that gatekeeper’s core platform services.”</a:t>
            </a:r>
            <a:endParaRPr lang="en-IE" sz="2800" dirty="0"/>
          </a:p>
        </p:txBody>
      </p:sp>
    </p:spTree>
    <p:extLst>
      <p:ext uri="{BB962C8B-B14F-4D97-AF65-F5344CB8AC3E}">
        <p14:creationId xmlns:p14="http://schemas.microsoft.com/office/powerpoint/2010/main" val="839279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6(4)</a:t>
            </a:r>
            <a:endParaRPr lang="en-IE" b="1" dirty="0">
              <a:solidFill>
                <a:srgbClr val="2038A5"/>
              </a:solidFill>
              <a:latin typeface="+mn-lt"/>
            </a:endParaRPr>
          </a:p>
        </p:txBody>
      </p:sp>
      <p:sp>
        <p:nvSpPr>
          <p:cNvPr id="3" name="TextBox 2">
            <a:extLst>
              <a:ext uri="{FF2B5EF4-FFF2-40B4-BE49-F238E27FC236}">
                <a16:creationId xmlns:a16="http://schemas.microsoft.com/office/drawing/2014/main" id="{C2CD9991-EAEB-82C7-AEC6-6489356772A7}"/>
              </a:ext>
            </a:extLst>
          </p:cNvPr>
          <p:cNvSpPr txBox="1"/>
          <p:nvPr/>
        </p:nvSpPr>
        <p:spPr>
          <a:xfrm>
            <a:off x="592095" y="1169988"/>
            <a:ext cx="11007810" cy="5355312"/>
          </a:xfrm>
          <a:prstGeom prst="rect">
            <a:avLst/>
          </a:prstGeom>
          <a:noFill/>
        </p:spPr>
        <p:txBody>
          <a:bodyPr wrap="square">
            <a:spAutoFit/>
          </a:bodyPr>
          <a:lstStyle/>
          <a:p>
            <a:pPr marL="0" indent="0">
              <a:buNone/>
            </a:pPr>
            <a:r>
              <a:rPr lang="en-US" sz="1800" dirty="0"/>
              <a:t>“The gatekeeper shall allow and technically enable the installation and effective use of third-party software applications or software application stores using, or interoperating with, its operating system and allow those software applications or software application stores to be accessed by means other than the relevant core platform services of that gatekeeper. The gatekeeper shall, where applicable, not prevent the downloaded third-party software applications or software application stores from prompting end users to decide whether they want to set that downloaded software application or software application store as their default. The gatekeeper shall technically enable end users who decide to set that downloaded software application or software application store as their default to carry out that change easily. </a:t>
            </a:r>
          </a:p>
          <a:p>
            <a:pPr marL="0" indent="0">
              <a:buNone/>
            </a:pPr>
            <a:endParaRPr lang="en-US" sz="1800" dirty="0"/>
          </a:p>
          <a:p>
            <a:pPr marL="0" indent="0">
              <a:buNone/>
            </a:pPr>
            <a:r>
              <a:rPr lang="en-US" sz="1800" dirty="0"/>
              <a:t>The gatekeeper shall not be prevented from taking, to the extent that they are strictly necessary and proportionate, measures to ensure that third-party software applications or software application stores do not endanger the integrity of the hardware or operating system provided by the gatekeeper, provided that such measures are duly justified by the gatekeeper. </a:t>
            </a:r>
          </a:p>
          <a:p>
            <a:pPr marL="0" indent="0">
              <a:buNone/>
            </a:pPr>
            <a:endParaRPr lang="en-US" sz="1800" dirty="0"/>
          </a:p>
          <a:p>
            <a:r>
              <a:rPr lang="en-US" sz="1800" dirty="0"/>
              <a:t>Furthermore, the gatekeeper shall not be prevented from applying, to the extent that they are strictly necessary and proportionate, measures and settings other than default settings, enabling end users to effectively protect security in relation to third-party software applications or software application stores, provided that such measures and settings other than default settings are duly justified by the gatekeeper.”</a:t>
            </a:r>
            <a:endParaRPr lang="en-IE" sz="1800" dirty="0"/>
          </a:p>
          <a:p>
            <a:pPr marL="0" indent="0">
              <a:buNone/>
            </a:pPr>
            <a:endParaRPr lang="en-IE" sz="1800" dirty="0"/>
          </a:p>
        </p:txBody>
      </p:sp>
    </p:spTree>
    <p:extLst>
      <p:ext uri="{BB962C8B-B14F-4D97-AF65-F5344CB8AC3E}">
        <p14:creationId xmlns:p14="http://schemas.microsoft.com/office/powerpoint/2010/main" val="430040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66"/>
          <p:cNvPicPr preferRelativeResize="0"/>
          <p:nvPr/>
        </p:nvPicPr>
        <p:blipFill rotWithShape="1">
          <a:blip r:embed="rId3">
            <a:alphaModFix/>
          </a:blip>
          <a:srcRect t="13186"/>
          <a:stretch/>
        </p:blipFill>
        <p:spPr>
          <a:xfrm>
            <a:off x="4772134" y="-12834"/>
            <a:ext cx="7419869" cy="6858003"/>
          </a:xfrm>
          <a:prstGeom prst="rect">
            <a:avLst/>
          </a:prstGeom>
          <a:noFill/>
          <a:ln>
            <a:noFill/>
          </a:ln>
        </p:spPr>
      </p:pic>
      <p:grpSp>
        <p:nvGrpSpPr>
          <p:cNvPr id="478" name="Google Shape;478;p66"/>
          <p:cNvGrpSpPr/>
          <p:nvPr/>
        </p:nvGrpSpPr>
        <p:grpSpPr>
          <a:xfrm>
            <a:off x="11038690" y="6575383"/>
            <a:ext cx="560655" cy="182680"/>
            <a:chOff x="0" y="0"/>
            <a:chExt cx="2077525" cy="676925"/>
          </a:xfrm>
        </p:grpSpPr>
        <p:sp>
          <p:nvSpPr>
            <p:cNvPr id="479" name="Google Shape;479;p66"/>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480" name="Google Shape;480;p66"/>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481" name="Google Shape;481;p66"/>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482" name="Google Shape;482;p66"/>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483" name="Google Shape;483;p66"/>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484" name="Google Shape;484;p66"/>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grpSp>
      <p:sp>
        <p:nvSpPr>
          <p:cNvPr id="485" name="Google Shape;485;p66"/>
          <p:cNvSpPr txBox="1">
            <a:spLocks noGrp="1"/>
          </p:cNvSpPr>
          <p:nvPr>
            <p:ph type="ctrTitle" idx="4294967295"/>
          </p:nvPr>
        </p:nvSpPr>
        <p:spPr>
          <a:xfrm>
            <a:off x="711267" y="2285000"/>
            <a:ext cx="9191600" cy="2710702"/>
          </a:xfrm>
          <a:prstGeom prst="rect">
            <a:avLst/>
          </a:prstGeom>
        </p:spPr>
        <p:txBody>
          <a:bodyPr spcFirstLastPara="1" wrap="square" lIns="121900" tIns="121900" rIns="121900" bIns="121900" anchor="t" anchorCtr="0">
            <a:spAutoFit/>
          </a:bodyPr>
          <a:lstStyle/>
          <a:p>
            <a:pPr>
              <a:buSzPts val="1100"/>
            </a:pPr>
            <a:r>
              <a:rPr lang="en-GB" sz="4533" b="1">
                <a:solidFill>
                  <a:srgbClr val="434343"/>
                </a:solidFill>
                <a:latin typeface="Google Sans"/>
                <a:ea typeface="Google Sans"/>
                <a:cs typeface="Google Sans"/>
                <a:sym typeface="Google Sans"/>
              </a:rPr>
              <a:t>EC Alphabet Workshop</a:t>
            </a:r>
            <a:endParaRPr sz="4533" b="1">
              <a:solidFill>
                <a:srgbClr val="434343"/>
              </a:solidFill>
              <a:latin typeface="Google Sans"/>
              <a:ea typeface="Google Sans"/>
              <a:cs typeface="Google Sans"/>
              <a:sym typeface="Google Sans"/>
            </a:endParaRPr>
          </a:p>
          <a:p>
            <a:pPr>
              <a:buSzPts val="1100"/>
            </a:pPr>
            <a:r>
              <a:rPr lang="en-GB" sz="4533" b="1">
                <a:solidFill>
                  <a:srgbClr val="434343"/>
                </a:solidFill>
                <a:latin typeface="Google Sans"/>
                <a:ea typeface="Google Sans"/>
                <a:cs typeface="Google Sans"/>
                <a:sym typeface="Google Sans"/>
              </a:rPr>
              <a:t>DMA Art. 6(4), 5(7), 5(4)</a:t>
            </a:r>
            <a:endParaRPr sz="4533" b="1">
              <a:solidFill>
                <a:srgbClr val="434343"/>
              </a:solidFill>
              <a:latin typeface="Google Sans"/>
              <a:ea typeface="Google Sans"/>
              <a:cs typeface="Google Sans"/>
              <a:sym typeface="Google Sans"/>
            </a:endParaRPr>
          </a:p>
          <a:p>
            <a:pPr>
              <a:buSzPts val="1100"/>
            </a:pPr>
            <a:r>
              <a:rPr lang="en-GB" sz="3200">
                <a:solidFill>
                  <a:srgbClr val="434343"/>
                </a:solidFill>
                <a:latin typeface="Google Sans"/>
                <a:ea typeface="Google Sans"/>
                <a:cs typeface="Google Sans"/>
                <a:sym typeface="Google Sans"/>
              </a:rPr>
              <a:t>Google Play / Android</a:t>
            </a:r>
            <a:r>
              <a:rPr lang="en-GB" sz="4533" b="1">
                <a:solidFill>
                  <a:srgbClr val="434343"/>
                </a:solidFill>
                <a:latin typeface="Google Sans"/>
                <a:ea typeface="Google Sans"/>
                <a:cs typeface="Google Sans"/>
                <a:sym typeface="Google Sans"/>
              </a:rPr>
              <a:t> </a:t>
            </a:r>
            <a:endParaRPr sz="4267" b="1">
              <a:solidFill>
                <a:srgbClr val="434343"/>
              </a:solidFill>
              <a:latin typeface="Google Sans"/>
              <a:ea typeface="Google Sans"/>
              <a:cs typeface="Google Sans"/>
              <a:sym typeface="Google Sans"/>
            </a:endParaRPr>
          </a:p>
          <a:p>
            <a:pPr>
              <a:spcBef>
                <a:spcPts val="1333"/>
              </a:spcBef>
            </a:pPr>
            <a:r>
              <a:rPr lang="en-GB" sz="1333">
                <a:solidFill>
                  <a:srgbClr val="434343"/>
                </a:solidFill>
                <a:latin typeface="Google Sans Medium"/>
                <a:ea typeface="Google Sans Medium"/>
                <a:cs typeface="Google Sans Medium"/>
                <a:sym typeface="Google Sans Medium"/>
              </a:rPr>
              <a:t>March 21, 2024</a:t>
            </a:r>
            <a:endParaRPr sz="1333">
              <a:solidFill>
                <a:srgbClr val="434343"/>
              </a:solidFill>
              <a:latin typeface="Google Sans Medium"/>
              <a:ea typeface="Google Sans Medium"/>
              <a:cs typeface="Google Sans Medium"/>
              <a:sym typeface="Google Sans Medium"/>
            </a:endParaRPr>
          </a:p>
        </p:txBody>
      </p:sp>
      <p:sp>
        <p:nvSpPr>
          <p:cNvPr id="486" name="Google Shape;486;p66"/>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487;p66"/>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36</a:t>
            </a:fld>
            <a:endParaRPr kern="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7"/>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67"/>
          <p:cNvSpPr txBox="1"/>
          <p:nvPr/>
        </p:nvSpPr>
        <p:spPr>
          <a:xfrm>
            <a:off x="315280" y="2470600"/>
            <a:ext cx="7476400" cy="139508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3733" kern="0">
                <a:solidFill>
                  <a:srgbClr val="4285F4"/>
                </a:solidFill>
                <a:latin typeface="Google Sans SemiBold"/>
                <a:ea typeface="Google Sans SemiBold"/>
                <a:cs typeface="Google Sans SemiBold"/>
                <a:sym typeface="Google Sans SemiBold"/>
              </a:rPr>
              <a:t>Third-party apps and app stores on Android</a:t>
            </a:r>
            <a:endParaRPr sz="3733" kern="0">
              <a:solidFill>
                <a:srgbClr val="4285F4"/>
              </a:solidFill>
              <a:latin typeface="Arial"/>
              <a:cs typeface="Arial"/>
              <a:sym typeface="Arial"/>
            </a:endParaRPr>
          </a:p>
        </p:txBody>
      </p:sp>
      <p:sp>
        <p:nvSpPr>
          <p:cNvPr id="494" name="Google Shape;494;p67"/>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37</a:t>
            </a:fld>
            <a:endParaRPr ker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8"/>
          <p:cNvSpPr/>
          <p:nvPr/>
        </p:nvSpPr>
        <p:spPr>
          <a:xfrm>
            <a:off x="153300" y="6276767"/>
            <a:ext cx="1167200" cy="524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500" name="Google Shape;500;p68"/>
          <p:cNvSpPr/>
          <p:nvPr/>
        </p:nvSpPr>
        <p:spPr>
          <a:xfrm>
            <a:off x="5837723" y="826657"/>
            <a:ext cx="3219600" cy="712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600" kern="0">
              <a:solidFill>
                <a:srgbClr val="434343"/>
              </a:solidFill>
              <a:latin typeface="Google Sans"/>
              <a:ea typeface="Google Sans"/>
              <a:cs typeface="Google Sans"/>
              <a:sym typeface="Google Sans"/>
            </a:endParaRPr>
          </a:p>
          <a:p>
            <a:pPr algn="ctr" defTabSz="1219170">
              <a:buClr>
                <a:srgbClr val="000000"/>
              </a:buClr>
            </a:pPr>
            <a:r>
              <a:rPr lang="en-GB" sz="1600" kern="0">
                <a:solidFill>
                  <a:srgbClr val="434343"/>
                </a:solidFill>
                <a:latin typeface="Google Sans"/>
                <a:ea typeface="Google Sans"/>
                <a:cs typeface="Google Sans"/>
                <a:sym typeface="Google Sans"/>
              </a:rPr>
              <a:t>We allow automatic updates of sideloaded apps and app stores</a:t>
            </a:r>
            <a:endParaRPr sz="1600" kern="0">
              <a:solidFill>
                <a:srgbClr val="434343"/>
              </a:solidFill>
              <a:latin typeface="Google Sans"/>
              <a:ea typeface="Google Sans"/>
              <a:cs typeface="Google Sans"/>
              <a:sym typeface="Google Sans"/>
            </a:endParaRPr>
          </a:p>
          <a:p>
            <a:pPr defTabSz="1219170">
              <a:buClr>
                <a:srgbClr val="000000"/>
              </a:buClr>
            </a:pPr>
            <a:endParaRPr sz="1600" kern="0">
              <a:solidFill>
                <a:srgbClr val="434343"/>
              </a:solidFill>
              <a:latin typeface="Google Sans"/>
              <a:ea typeface="Google Sans"/>
              <a:cs typeface="Google Sans"/>
              <a:sym typeface="Google Sans"/>
            </a:endParaRPr>
          </a:p>
        </p:txBody>
      </p:sp>
      <p:pic>
        <p:nvPicPr>
          <p:cNvPr id="501" name="Google Shape;501;p68"/>
          <p:cNvPicPr preferRelativeResize="0"/>
          <p:nvPr/>
        </p:nvPicPr>
        <p:blipFill rotWithShape="1">
          <a:blip r:embed="rId3">
            <a:alphaModFix/>
          </a:blip>
          <a:srcRect l="149" t="1841" b="215"/>
          <a:stretch/>
        </p:blipFill>
        <p:spPr>
          <a:xfrm>
            <a:off x="339703" y="1528091"/>
            <a:ext cx="2340800" cy="4993535"/>
          </a:xfrm>
          <a:prstGeom prst="rect">
            <a:avLst/>
          </a:prstGeom>
          <a:noFill/>
          <a:ln>
            <a:noFill/>
          </a:ln>
        </p:spPr>
      </p:pic>
      <p:pic>
        <p:nvPicPr>
          <p:cNvPr id="502" name="Google Shape;502;p68"/>
          <p:cNvPicPr preferRelativeResize="0"/>
          <p:nvPr/>
        </p:nvPicPr>
        <p:blipFill>
          <a:blip r:embed="rId4">
            <a:alphaModFix/>
          </a:blip>
          <a:stretch>
            <a:fillRect/>
          </a:stretch>
        </p:blipFill>
        <p:spPr>
          <a:xfrm>
            <a:off x="3266317" y="1552557"/>
            <a:ext cx="2340800" cy="4900800"/>
          </a:xfrm>
          <a:prstGeom prst="roundRect">
            <a:avLst>
              <a:gd name="adj" fmla="val 8218"/>
            </a:avLst>
          </a:prstGeom>
          <a:noFill/>
          <a:ln w="19050" cap="flat" cmpd="sng">
            <a:solidFill>
              <a:srgbClr val="000000"/>
            </a:solidFill>
            <a:prstDash val="solid"/>
            <a:round/>
            <a:headEnd type="none" w="sm" len="sm"/>
            <a:tailEnd type="none" w="sm" len="sm"/>
          </a:ln>
        </p:spPr>
      </p:pic>
      <p:pic>
        <p:nvPicPr>
          <p:cNvPr id="503" name="Google Shape;503;p68"/>
          <p:cNvPicPr preferRelativeResize="0"/>
          <p:nvPr/>
        </p:nvPicPr>
        <p:blipFill>
          <a:blip r:embed="rId5">
            <a:alphaModFix/>
          </a:blip>
          <a:stretch>
            <a:fillRect/>
          </a:stretch>
        </p:blipFill>
        <p:spPr>
          <a:xfrm>
            <a:off x="6267924" y="1539457"/>
            <a:ext cx="2359200" cy="4939600"/>
          </a:xfrm>
          <a:prstGeom prst="roundRect">
            <a:avLst>
              <a:gd name="adj" fmla="val 9289"/>
            </a:avLst>
          </a:prstGeom>
          <a:noFill/>
          <a:ln>
            <a:noFill/>
          </a:ln>
        </p:spPr>
      </p:pic>
      <p:pic>
        <p:nvPicPr>
          <p:cNvPr id="504" name="Google Shape;504;p68"/>
          <p:cNvPicPr preferRelativeResize="0"/>
          <p:nvPr/>
        </p:nvPicPr>
        <p:blipFill rotWithShape="1">
          <a:blip r:embed="rId6">
            <a:alphaModFix/>
          </a:blip>
          <a:srcRect l="1816" b="1039"/>
          <a:stretch/>
        </p:blipFill>
        <p:spPr>
          <a:xfrm>
            <a:off x="9422667" y="1557124"/>
            <a:ext cx="2316400" cy="4900800"/>
          </a:xfrm>
          <a:prstGeom prst="roundRect">
            <a:avLst>
              <a:gd name="adj" fmla="val 11689"/>
            </a:avLst>
          </a:prstGeom>
          <a:noFill/>
          <a:ln w="19050" cap="flat" cmpd="sng">
            <a:solidFill>
              <a:srgbClr val="0C0C0C"/>
            </a:solidFill>
            <a:prstDash val="solid"/>
            <a:round/>
            <a:headEnd type="none" w="sm" len="sm"/>
            <a:tailEnd type="none" w="sm" len="sm"/>
          </a:ln>
        </p:spPr>
      </p:pic>
      <p:sp>
        <p:nvSpPr>
          <p:cNvPr id="505" name="Google Shape;505;p68"/>
          <p:cNvSpPr/>
          <p:nvPr/>
        </p:nvSpPr>
        <p:spPr>
          <a:xfrm>
            <a:off x="3143744" y="826657"/>
            <a:ext cx="2586000" cy="71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600" kern="0">
                <a:solidFill>
                  <a:srgbClr val="434343"/>
                </a:solidFill>
                <a:latin typeface="Google Sans"/>
                <a:ea typeface="Google Sans"/>
                <a:cs typeface="Google Sans"/>
                <a:sym typeface="Google Sans"/>
              </a:rPr>
              <a:t>We allow sideloading without charge</a:t>
            </a:r>
            <a:endParaRPr sz="1600" kern="0">
              <a:solidFill>
                <a:srgbClr val="434343"/>
              </a:solidFill>
              <a:latin typeface="Google Sans"/>
              <a:ea typeface="Google Sans"/>
              <a:cs typeface="Google Sans"/>
              <a:sym typeface="Google Sans"/>
            </a:endParaRPr>
          </a:p>
        </p:txBody>
      </p:sp>
      <p:sp>
        <p:nvSpPr>
          <p:cNvPr id="506" name="Google Shape;506;p68"/>
          <p:cNvSpPr/>
          <p:nvPr/>
        </p:nvSpPr>
        <p:spPr>
          <a:xfrm>
            <a:off x="275700" y="904724"/>
            <a:ext cx="2468800" cy="71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600" kern="0">
                <a:solidFill>
                  <a:srgbClr val="434343"/>
                </a:solidFill>
                <a:latin typeface="Google Sans"/>
                <a:ea typeface="Google Sans"/>
                <a:cs typeface="Google Sans"/>
                <a:sym typeface="Google Sans"/>
              </a:rPr>
              <a:t>We allow 3P app stores without charge </a:t>
            </a:r>
            <a:endParaRPr sz="1600" kern="0">
              <a:solidFill>
                <a:srgbClr val="434343"/>
              </a:solidFill>
              <a:latin typeface="Google Sans"/>
              <a:ea typeface="Google Sans"/>
              <a:cs typeface="Google Sans"/>
              <a:sym typeface="Google Sans"/>
            </a:endParaRPr>
          </a:p>
          <a:p>
            <a:pPr defTabSz="1219170">
              <a:buClr>
                <a:srgbClr val="000000"/>
              </a:buClr>
            </a:pPr>
            <a:endParaRPr sz="1600" kern="0">
              <a:solidFill>
                <a:srgbClr val="434343"/>
              </a:solidFill>
              <a:latin typeface="Google Sans"/>
              <a:ea typeface="Google Sans"/>
              <a:cs typeface="Google Sans"/>
              <a:sym typeface="Google Sans"/>
            </a:endParaRPr>
          </a:p>
        </p:txBody>
      </p:sp>
      <p:sp>
        <p:nvSpPr>
          <p:cNvPr id="507" name="Google Shape;507;p68"/>
          <p:cNvSpPr/>
          <p:nvPr/>
        </p:nvSpPr>
        <p:spPr>
          <a:xfrm>
            <a:off x="9287867" y="823157"/>
            <a:ext cx="2586000" cy="71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600" kern="0">
                <a:solidFill>
                  <a:srgbClr val="434343"/>
                </a:solidFill>
                <a:latin typeface="Google Sans"/>
                <a:ea typeface="Google Sans"/>
                <a:cs typeface="Google Sans"/>
                <a:sym typeface="Google Sans"/>
              </a:rPr>
              <a:t>We allow Progressive Web Apps</a:t>
            </a:r>
            <a:endParaRPr sz="1600" kern="0">
              <a:solidFill>
                <a:srgbClr val="434343"/>
              </a:solidFill>
              <a:latin typeface="Google Sans"/>
              <a:ea typeface="Google Sans"/>
              <a:cs typeface="Google Sans"/>
              <a:sym typeface="Google Sans"/>
            </a:endParaRPr>
          </a:p>
        </p:txBody>
      </p:sp>
      <p:sp>
        <p:nvSpPr>
          <p:cNvPr id="508" name="Google Shape;508;p68"/>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68"/>
          <p:cNvSpPr txBox="1"/>
          <p:nvPr/>
        </p:nvSpPr>
        <p:spPr>
          <a:xfrm>
            <a:off x="279133" y="113434"/>
            <a:ext cx="11105600" cy="694445"/>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GB" sz="2533" kern="0">
                <a:solidFill>
                  <a:srgbClr val="4285F4"/>
                </a:solidFill>
                <a:latin typeface="Google Sans"/>
                <a:ea typeface="Google Sans"/>
                <a:cs typeface="Google Sans"/>
                <a:sym typeface="Google Sans"/>
              </a:rPr>
              <a:t>Android provides multiple opportunities for developers to distribute apps</a:t>
            </a:r>
            <a:endParaRPr sz="2533" kern="0">
              <a:solidFill>
                <a:srgbClr val="4285F4"/>
              </a:solidFill>
              <a:latin typeface="Google Sans"/>
              <a:ea typeface="Google Sans"/>
              <a:cs typeface="Google Sans"/>
              <a:sym typeface="Google Sans"/>
            </a:endParaRPr>
          </a:p>
        </p:txBody>
      </p:sp>
      <p:sp>
        <p:nvSpPr>
          <p:cNvPr id="510" name="Google Shape;510;p68"/>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38</a:t>
            </a:fld>
            <a:endParaRPr ker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9"/>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516;p69"/>
          <p:cNvSpPr txBox="1"/>
          <p:nvPr/>
        </p:nvSpPr>
        <p:spPr>
          <a:xfrm>
            <a:off x="258947" y="2374334"/>
            <a:ext cx="7476400" cy="139508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3733" kern="0">
                <a:solidFill>
                  <a:srgbClr val="4285F4"/>
                </a:solidFill>
                <a:latin typeface="Google Sans SemiBold"/>
                <a:ea typeface="Google Sans SemiBold"/>
                <a:cs typeface="Google Sans SemiBold"/>
                <a:sym typeface="Google Sans SemiBold"/>
              </a:rPr>
              <a:t>Alternative Billing Systems</a:t>
            </a:r>
            <a:endParaRPr sz="3733" kern="0">
              <a:solidFill>
                <a:srgbClr val="4285F4"/>
              </a:solidFill>
              <a:latin typeface="Google Sans SemiBold"/>
              <a:ea typeface="Google Sans SemiBold"/>
              <a:cs typeface="Google Sans SemiBold"/>
              <a:sym typeface="Google Sans SemiBold"/>
            </a:endParaRPr>
          </a:p>
          <a:p>
            <a:pPr defTabSz="1219170">
              <a:buClr>
                <a:srgbClr val="000000"/>
              </a:buClr>
            </a:pPr>
            <a:endParaRPr sz="3733" kern="0">
              <a:solidFill>
                <a:srgbClr val="4285F4"/>
              </a:solidFill>
              <a:latin typeface="Google Sans SemiBold"/>
              <a:ea typeface="Google Sans SemiBold"/>
              <a:cs typeface="Google Sans SemiBold"/>
              <a:sym typeface="Google Sans SemiBold"/>
            </a:endParaRPr>
          </a:p>
        </p:txBody>
      </p:sp>
      <p:sp>
        <p:nvSpPr>
          <p:cNvPr id="517" name="Google Shape;517;p69"/>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39</a:t>
            </a:fld>
            <a:endParaRPr ker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B8A901C1-307A-A6B4-0FD7-3109033E245F}"/>
              </a:ext>
            </a:extLst>
          </p:cNvPr>
          <p:cNvSpPr>
            <a:spLocks noGrp="1"/>
          </p:cNvSpPr>
          <p:nvPr>
            <p:ph type="title"/>
          </p:nvPr>
        </p:nvSpPr>
        <p:spPr>
          <a:xfrm>
            <a:off x="464049" y="324899"/>
            <a:ext cx="10515600" cy="1325563"/>
          </a:xfrm>
        </p:spPr>
        <p:txBody>
          <a:bodyPr/>
          <a:lstStyle/>
          <a:p>
            <a:r>
              <a:rPr lang="en-IE" b="1" dirty="0">
                <a:solidFill>
                  <a:schemeClr val="bg1"/>
                </a:solidFill>
                <a:latin typeface="+mn-lt"/>
              </a:rPr>
              <a:t>Regulatory landscape - Platforms</a:t>
            </a:r>
          </a:p>
        </p:txBody>
      </p:sp>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2038A5"/>
                </a:solidFill>
                <a:latin typeface="+mn-lt"/>
              </a:rPr>
              <a:t>Rules </a:t>
            </a:r>
            <a:r>
              <a:rPr lang="de-DE" b="1" dirty="0" err="1">
                <a:solidFill>
                  <a:srgbClr val="2038A5"/>
                </a:solidFill>
                <a:latin typeface="+mn-lt"/>
              </a:rPr>
              <a:t>of</a:t>
            </a:r>
            <a:r>
              <a:rPr lang="de-DE" b="1" dirty="0">
                <a:solidFill>
                  <a:srgbClr val="2038A5"/>
                </a:solidFill>
                <a:latin typeface="+mn-lt"/>
              </a:rPr>
              <a:t> </a:t>
            </a:r>
            <a:r>
              <a:rPr lang="de-DE" b="1" dirty="0" err="1">
                <a:solidFill>
                  <a:srgbClr val="2038A5"/>
                </a:solidFill>
                <a:latin typeface="+mn-lt"/>
              </a:rPr>
              <a:t>engagement</a:t>
            </a:r>
            <a:endParaRPr lang="en-IE" b="1" dirty="0">
              <a:solidFill>
                <a:srgbClr val="2038A5"/>
              </a:solidFill>
              <a:latin typeface="+mn-lt"/>
            </a:endParaRPr>
          </a:p>
        </p:txBody>
      </p:sp>
      <p:sp>
        <p:nvSpPr>
          <p:cNvPr id="2" name="Content Placeholder 3">
            <a:extLst>
              <a:ext uri="{FF2B5EF4-FFF2-40B4-BE49-F238E27FC236}">
                <a16:creationId xmlns:a16="http://schemas.microsoft.com/office/drawing/2014/main" id="{02207335-052A-37C9-BF27-EBE6BE525528}"/>
              </a:ext>
            </a:extLst>
          </p:cNvPr>
          <p:cNvSpPr>
            <a:spLocks noGrp="1"/>
          </p:cNvSpPr>
          <p:nvPr>
            <p:ph idx="1"/>
          </p:nvPr>
        </p:nvSpPr>
        <p:spPr>
          <a:xfrm>
            <a:off x="592095" y="1377935"/>
            <a:ext cx="11362012" cy="3383640"/>
          </a:xfrm>
        </p:spPr>
        <p:txBody>
          <a:bodyPr/>
          <a:lstStyle/>
          <a:p>
            <a:pPr marL="446088" indent="-446088">
              <a:spcAft>
                <a:spcPts val="1200"/>
              </a:spcAft>
            </a:pPr>
            <a:r>
              <a:rPr lang="fr-BE" i="0" dirty="0"/>
              <a:t>Always state </a:t>
            </a:r>
            <a:r>
              <a:rPr lang="fr-BE" i="0" dirty="0" err="1"/>
              <a:t>your</a:t>
            </a:r>
            <a:r>
              <a:rPr lang="fr-BE" i="0" dirty="0"/>
              <a:t> </a:t>
            </a:r>
            <a:r>
              <a:rPr lang="fr-BE" b="1" i="0" dirty="0" err="1"/>
              <a:t>name</a:t>
            </a:r>
            <a:r>
              <a:rPr lang="fr-BE" b="1" i="0" dirty="0"/>
              <a:t> and organisation </a:t>
            </a:r>
            <a:r>
              <a:rPr lang="fr-BE" i="0" dirty="0"/>
              <a:t>(in room and via </a:t>
            </a:r>
            <a:r>
              <a:rPr lang="fr-BE" i="0" dirty="0" err="1"/>
              <a:t>slido</a:t>
            </a:r>
            <a:r>
              <a:rPr lang="fr-BE" i="0" dirty="0"/>
              <a:t>)</a:t>
            </a:r>
          </a:p>
          <a:p>
            <a:pPr marL="446088" indent="-446088"/>
            <a:r>
              <a:rPr lang="fr-BE" dirty="0"/>
              <a:t>Questions and </a:t>
            </a:r>
            <a:r>
              <a:rPr lang="fr-BE" dirty="0" err="1"/>
              <a:t>comments</a:t>
            </a:r>
            <a:r>
              <a:rPr lang="fr-BE" dirty="0"/>
              <a:t> </a:t>
            </a:r>
            <a:r>
              <a:rPr lang="fr-BE" dirty="0" err="1"/>
              <a:t>should</a:t>
            </a:r>
            <a:r>
              <a:rPr lang="fr-BE" dirty="0"/>
              <a:t> </a:t>
            </a:r>
            <a:r>
              <a:rPr lang="fr-BE" dirty="0" err="1"/>
              <a:t>be</a:t>
            </a:r>
            <a:r>
              <a:rPr lang="fr-BE" dirty="0"/>
              <a:t> </a:t>
            </a:r>
          </a:p>
          <a:p>
            <a:pPr marL="1349375" indent="-635000">
              <a:buFont typeface="Wingdings" panose="05000000000000000000" pitchFamily="2" charset="2"/>
              <a:buChar char="Ø"/>
            </a:pPr>
            <a:r>
              <a:rPr lang="fr-BE" b="1" dirty="0" err="1"/>
              <a:t>clear</a:t>
            </a:r>
            <a:r>
              <a:rPr lang="fr-BE" b="1" dirty="0"/>
              <a:t> and short</a:t>
            </a:r>
            <a:r>
              <a:rPr lang="fr-BE" dirty="0"/>
              <a:t> = </a:t>
            </a:r>
            <a:r>
              <a:rPr lang="fr-BE" b="1" dirty="0"/>
              <a:t>2 min max,</a:t>
            </a:r>
          </a:p>
          <a:p>
            <a:pPr marL="1349375" indent="-635000">
              <a:buFont typeface="Wingdings" panose="05000000000000000000" pitchFamily="2" charset="2"/>
              <a:buChar char="Ø"/>
            </a:pPr>
            <a:r>
              <a:rPr lang="fr-BE" b="1" dirty="0"/>
              <a:t>relevant and on-topic of the </a:t>
            </a:r>
            <a:r>
              <a:rPr lang="fr-BE" b="1" dirty="0" err="1"/>
              <a:t>specific</a:t>
            </a:r>
            <a:r>
              <a:rPr lang="fr-BE" b="1" dirty="0"/>
              <a:t> DMA obligation, </a:t>
            </a:r>
          </a:p>
          <a:p>
            <a:pPr marL="1349375" indent="-635000">
              <a:spcAft>
                <a:spcPts val="1200"/>
              </a:spcAft>
              <a:buFont typeface="Wingdings" panose="05000000000000000000" pitchFamily="2" charset="2"/>
              <a:buChar char="Ø"/>
            </a:pPr>
            <a:r>
              <a:rPr lang="fr-BE" b="1" dirty="0"/>
              <a:t>constructive.</a:t>
            </a:r>
          </a:p>
          <a:p>
            <a:pPr marL="446088" indent="-446088"/>
            <a:r>
              <a:rPr lang="fr-BE" b="1" dirty="0"/>
              <a:t>One question or comment </a:t>
            </a:r>
            <a:r>
              <a:rPr lang="fr-BE" dirty="0"/>
              <a:t>per intervention</a:t>
            </a:r>
          </a:p>
        </p:txBody>
      </p:sp>
      <p:pic>
        <p:nvPicPr>
          <p:cNvPr id="1026" name="Picture 2" descr="Brandfetch | Slido Logos &amp; Brand Assets">
            <a:extLst>
              <a:ext uri="{FF2B5EF4-FFF2-40B4-BE49-F238E27FC236}">
                <a16:creationId xmlns:a16="http://schemas.microsoft.com/office/drawing/2014/main" id="{5A8368F4-83EE-E517-36E1-87E7A2F8B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632" y="5325878"/>
            <a:ext cx="1682754" cy="5637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DBEA2CE4-AD0E-D966-2137-975D2527D1E6}"/>
              </a:ext>
            </a:extLst>
          </p:cNvPr>
          <p:cNvSpPr txBox="1">
            <a:spLocks/>
          </p:cNvSpPr>
          <p:nvPr/>
        </p:nvSpPr>
        <p:spPr>
          <a:xfrm>
            <a:off x="2844641" y="4914071"/>
            <a:ext cx="9109466" cy="1129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fr-BE" b="1" dirty="0"/>
              <a:t>Online questions and </a:t>
            </a:r>
            <a:r>
              <a:rPr lang="fr-BE" b="1" dirty="0" err="1"/>
              <a:t>comments</a:t>
            </a:r>
            <a:r>
              <a:rPr lang="fr-BE" b="1" dirty="0"/>
              <a:t> </a:t>
            </a:r>
            <a:r>
              <a:rPr lang="fr-BE" dirty="0"/>
              <a:t>via: </a:t>
            </a:r>
            <a:r>
              <a:rPr lang="fr-BE" dirty="0">
                <a:hlinkClick r:id="rId4"/>
              </a:rPr>
              <a:t>https://app.sli.do/event/dC4mpnSDsJKepsfEQx91B6</a:t>
            </a:r>
            <a:endParaRPr lang="fr-BE" dirty="0"/>
          </a:p>
          <a:p>
            <a:pPr marL="0" indent="0">
              <a:lnSpc>
                <a:spcPct val="110000"/>
              </a:lnSpc>
              <a:spcBef>
                <a:spcPts val="0"/>
              </a:spcBef>
              <a:buNone/>
            </a:pPr>
            <a:r>
              <a:rPr lang="fr-BE" dirty="0"/>
              <a:t>slido.com - </a:t>
            </a:r>
            <a:r>
              <a:rPr lang="en-US" dirty="0">
                <a:effectLst/>
                <a:ea typeface="Calibri" panose="020F0502020204030204" pitchFamily="34" charset="0"/>
              </a:rPr>
              <a:t># </a:t>
            </a:r>
            <a:r>
              <a:rPr lang="en-US" b="1" dirty="0">
                <a:effectLst/>
                <a:ea typeface="Calibri" panose="020F0502020204030204" pitchFamily="34" charset="0"/>
              </a:rPr>
              <a:t>3029563</a:t>
            </a:r>
            <a:endParaRPr lang="fr-BE" dirty="0"/>
          </a:p>
        </p:txBody>
      </p:sp>
    </p:spTree>
    <p:extLst>
      <p:ext uri="{BB962C8B-B14F-4D97-AF65-F5344CB8AC3E}">
        <p14:creationId xmlns:p14="http://schemas.microsoft.com/office/powerpoint/2010/main" val="3546238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0"/>
          <p:cNvSpPr/>
          <p:nvPr/>
        </p:nvSpPr>
        <p:spPr>
          <a:xfrm>
            <a:off x="153300" y="6276767"/>
            <a:ext cx="1167200" cy="524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523" name="Google Shape;523;p70"/>
          <p:cNvSpPr txBox="1"/>
          <p:nvPr/>
        </p:nvSpPr>
        <p:spPr>
          <a:xfrm>
            <a:off x="686000" y="225165"/>
            <a:ext cx="11506000" cy="923482"/>
          </a:xfrm>
          <a:prstGeom prst="rect">
            <a:avLst/>
          </a:prstGeom>
          <a:noFill/>
          <a:ln>
            <a:noFill/>
          </a:ln>
        </p:spPr>
        <p:txBody>
          <a:bodyPr spcFirstLastPara="1" wrap="square" lIns="0" tIns="121900" rIns="0" bIns="121900" anchor="t" anchorCtr="0">
            <a:spAutoFit/>
          </a:bodyPr>
          <a:lstStyle/>
          <a:p>
            <a:pPr defTabSz="1219170">
              <a:buClr>
                <a:srgbClr val="000000"/>
              </a:buClr>
            </a:pPr>
            <a:endParaRPr sz="1467" kern="0">
              <a:solidFill>
                <a:srgbClr val="666666"/>
              </a:solidFill>
              <a:latin typeface="Google Sans SemiBold"/>
              <a:ea typeface="Google Sans SemiBold"/>
              <a:cs typeface="Google Sans SemiBold"/>
              <a:sym typeface="Google Sans SemiBold"/>
            </a:endParaRPr>
          </a:p>
          <a:p>
            <a:pPr defTabSz="1219170">
              <a:buClr>
                <a:srgbClr val="000000"/>
              </a:buClr>
            </a:pPr>
            <a:endParaRPr sz="1467" kern="0">
              <a:solidFill>
                <a:srgbClr val="666666"/>
              </a:solidFill>
              <a:latin typeface="Google Sans SemiBold"/>
              <a:ea typeface="Google Sans SemiBold"/>
              <a:cs typeface="Google Sans SemiBold"/>
              <a:sym typeface="Google Sans SemiBold"/>
            </a:endParaRPr>
          </a:p>
          <a:p>
            <a:pPr defTabSz="1219170">
              <a:buClr>
                <a:srgbClr val="000000"/>
              </a:buClr>
            </a:pPr>
            <a:endParaRPr sz="1467" kern="0">
              <a:solidFill>
                <a:srgbClr val="666666"/>
              </a:solidFill>
              <a:latin typeface="Google Sans SemiBold"/>
              <a:ea typeface="Google Sans SemiBold"/>
              <a:cs typeface="Google Sans SemiBold"/>
              <a:sym typeface="Google Sans SemiBold"/>
            </a:endParaRPr>
          </a:p>
        </p:txBody>
      </p:sp>
      <p:sp>
        <p:nvSpPr>
          <p:cNvPr id="524" name="Google Shape;524;p70"/>
          <p:cNvSpPr txBox="1"/>
          <p:nvPr/>
        </p:nvSpPr>
        <p:spPr>
          <a:xfrm>
            <a:off x="279133" y="113433"/>
            <a:ext cx="11105600" cy="718170"/>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GB" sz="2667" kern="0">
                <a:solidFill>
                  <a:srgbClr val="4285F4"/>
                </a:solidFill>
                <a:latin typeface="Google Sans"/>
                <a:ea typeface="Google Sans"/>
                <a:cs typeface="Google Sans"/>
                <a:sym typeface="Google Sans"/>
              </a:rPr>
              <a:t>Developers can choose alternative billing systems and mix &amp; match </a:t>
            </a:r>
            <a:endParaRPr sz="2667" kern="0">
              <a:solidFill>
                <a:srgbClr val="4285F4"/>
              </a:solidFill>
              <a:latin typeface="Google Sans"/>
              <a:ea typeface="Google Sans"/>
              <a:cs typeface="Google Sans"/>
              <a:sym typeface="Google Sans"/>
            </a:endParaRPr>
          </a:p>
        </p:txBody>
      </p:sp>
      <p:sp>
        <p:nvSpPr>
          <p:cNvPr id="525" name="Google Shape;525;p70"/>
          <p:cNvSpPr txBox="1"/>
          <p:nvPr/>
        </p:nvSpPr>
        <p:spPr>
          <a:xfrm>
            <a:off x="1182467" y="1295407"/>
            <a:ext cx="3860800" cy="1168036"/>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GB" sz="1867" b="1" kern="0">
                <a:solidFill>
                  <a:srgbClr val="434343"/>
                </a:solidFill>
                <a:latin typeface="Google Sans"/>
                <a:ea typeface="Google Sans"/>
                <a:cs typeface="Google Sans"/>
                <a:sym typeface="Google Sans"/>
              </a:rPr>
              <a:t>User Choice Billing Program </a:t>
            </a:r>
            <a:endParaRPr sz="1200" kern="0">
              <a:solidFill>
                <a:srgbClr val="000000"/>
              </a:solidFill>
              <a:latin typeface="Google Sans"/>
              <a:ea typeface="Google Sans"/>
              <a:cs typeface="Google Sans"/>
              <a:sym typeface="Google Sans"/>
            </a:endParaRPr>
          </a:p>
          <a:p>
            <a:pPr algn="ctr" defTabSz="1219170">
              <a:lnSpc>
                <a:spcPct val="115000"/>
              </a:lnSpc>
              <a:spcAft>
                <a:spcPts val="1333"/>
              </a:spcAft>
              <a:buClr>
                <a:srgbClr val="000000"/>
              </a:buClr>
            </a:pPr>
            <a:r>
              <a:rPr lang="en-GB" sz="1200" kern="0">
                <a:solidFill>
                  <a:srgbClr val="000000"/>
                </a:solidFill>
                <a:latin typeface="Google Sans"/>
                <a:ea typeface="Google Sans"/>
                <a:cs typeface="Google Sans"/>
                <a:sym typeface="Google Sans"/>
              </a:rPr>
              <a:t>This allows developers to offer their own billing system alongside Google Play Billing.  </a:t>
            </a:r>
            <a:endParaRPr sz="1733" kern="0">
              <a:solidFill>
                <a:srgbClr val="000000"/>
              </a:solidFill>
              <a:latin typeface="Arial"/>
              <a:cs typeface="Arial"/>
              <a:sym typeface="Arial"/>
            </a:endParaRPr>
          </a:p>
        </p:txBody>
      </p:sp>
      <p:sp>
        <p:nvSpPr>
          <p:cNvPr id="526" name="Google Shape;526;p70"/>
          <p:cNvSpPr txBox="1"/>
          <p:nvPr/>
        </p:nvSpPr>
        <p:spPr>
          <a:xfrm>
            <a:off x="7236267" y="1300014"/>
            <a:ext cx="4599600" cy="1168036"/>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GB" sz="1867" b="1" kern="0">
                <a:solidFill>
                  <a:srgbClr val="434343"/>
                </a:solidFill>
                <a:latin typeface="Google Sans"/>
                <a:ea typeface="Google Sans"/>
                <a:cs typeface="Google Sans"/>
                <a:sym typeface="Google Sans"/>
              </a:rPr>
              <a:t>The EEA Program</a:t>
            </a:r>
            <a:endParaRPr sz="1200" kern="0">
              <a:solidFill>
                <a:srgbClr val="000000"/>
              </a:solidFill>
              <a:latin typeface="Google Sans"/>
              <a:ea typeface="Google Sans"/>
              <a:cs typeface="Google Sans"/>
              <a:sym typeface="Google Sans"/>
            </a:endParaRPr>
          </a:p>
          <a:p>
            <a:pPr algn="ctr" defTabSz="1219170">
              <a:lnSpc>
                <a:spcPct val="115000"/>
              </a:lnSpc>
              <a:spcAft>
                <a:spcPts val="1333"/>
              </a:spcAft>
              <a:buClr>
                <a:srgbClr val="000000"/>
              </a:buClr>
            </a:pPr>
            <a:r>
              <a:rPr lang="en-GB" sz="1200" kern="0">
                <a:solidFill>
                  <a:srgbClr val="000000"/>
                </a:solidFill>
                <a:latin typeface="Google Sans"/>
                <a:ea typeface="Google Sans"/>
                <a:cs typeface="Google Sans"/>
                <a:sym typeface="Google Sans"/>
              </a:rPr>
              <a:t>Eligible developers can choose to offer their users only their own billing system, with no option to use Google Play Billing.  </a:t>
            </a:r>
            <a:endParaRPr sz="1733" kern="0">
              <a:solidFill>
                <a:srgbClr val="000000"/>
              </a:solidFill>
              <a:latin typeface="Arial"/>
              <a:cs typeface="Arial"/>
              <a:sym typeface="Arial"/>
            </a:endParaRPr>
          </a:p>
        </p:txBody>
      </p:sp>
      <p:pic>
        <p:nvPicPr>
          <p:cNvPr id="527" name="Google Shape;527;p70"/>
          <p:cNvPicPr preferRelativeResize="0"/>
          <p:nvPr/>
        </p:nvPicPr>
        <p:blipFill rotWithShape="1">
          <a:blip r:embed="rId3">
            <a:alphaModFix/>
          </a:blip>
          <a:srcRect l="55242" t="5028" r="1163" b="453"/>
          <a:stretch/>
        </p:blipFill>
        <p:spPr>
          <a:xfrm>
            <a:off x="9984967" y="2314700"/>
            <a:ext cx="1687200" cy="3397600"/>
          </a:xfrm>
          <a:prstGeom prst="roundRect">
            <a:avLst>
              <a:gd name="adj" fmla="val 10459"/>
            </a:avLst>
          </a:prstGeom>
          <a:noFill/>
          <a:ln w="19050" cap="flat" cmpd="sng">
            <a:solidFill>
              <a:srgbClr val="595959"/>
            </a:solidFill>
            <a:prstDash val="solid"/>
            <a:round/>
            <a:headEnd type="none" w="sm" len="sm"/>
            <a:tailEnd type="none" w="sm" len="sm"/>
          </a:ln>
        </p:spPr>
      </p:pic>
      <p:pic>
        <p:nvPicPr>
          <p:cNvPr id="528" name="Google Shape;528;p70"/>
          <p:cNvPicPr preferRelativeResize="0"/>
          <p:nvPr/>
        </p:nvPicPr>
        <p:blipFill rotWithShape="1">
          <a:blip r:embed="rId3">
            <a:alphaModFix/>
          </a:blip>
          <a:srcRect l="1973" t="4156" r="55496" b="1164"/>
          <a:stretch/>
        </p:blipFill>
        <p:spPr>
          <a:xfrm>
            <a:off x="7567667" y="2315233"/>
            <a:ext cx="1756400" cy="3429200"/>
          </a:xfrm>
          <a:prstGeom prst="roundRect">
            <a:avLst>
              <a:gd name="adj" fmla="val 12114"/>
            </a:avLst>
          </a:prstGeom>
          <a:noFill/>
          <a:ln w="19050" cap="flat" cmpd="sng">
            <a:solidFill>
              <a:srgbClr val="595959"/>
            </a:solidFill>
            <a:prstDash val="solid"/>
            <a:round/>
            <a:headEnd type="none" w="sm" len="sm"/>
            <a:tailEnd type="none" w="sm" len="sm"/>
          </a:ln>
        </p:spPr>
      </p:pic>
      <p:cxnSp>
        <p:nvCxnSpPr>
          <p:cNvPr id="529" name="Google Shape;529;p70"/>
          <p:cNvCxnSpPr/>
          <p:nvPr/>
        </p:nvCxnSpPr>
        <p:spPr>
          <a:xfrm>
            <a:off x="9186833" y="4817233"/>
            <a:ext cx="867600" cy="11200"/>
          </a:xfrm>
          <a:prstGeom prst="straightConnector1">
            <a:avLst/>
          </a:prstGeom>
          <a:noFill/>
          <a:ln w="19050" cap="flat" cmpd="sng">
            <a:solidFill>
              <a:srgbClr val="FF00FF"/>
            </a:solidFill>
            <a:prstDash val="solid"/>
            <a:round/>
            <a:headEnd type="none" w="med" len="med"/>
            <a:tailEnd type="triangle" w="med" len="med"/>
          </a:ln>
        </p:spPr>
      </p:cxnSp>
      <p:sp>
        <p:nvSpPr>
          <p:cNvPr id="530" name="Google Shape;530;p70"/>
          <p:cNvSpPr/>
          <p:nvPr/>
        </p:nvSpPr>
        <p:spPr>
          <a:xfrm>
            <a:off x="153300" y="6394268"/>
            <a:ext cx="906000" cy="40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pic>
        <p:nvPicPr>
          <p:cNvPr id="531" name="Google Shape;531;p70"/>
          <p:cNvPicPr preferRelativeResize="0"/>
          <p:nvPr/>
        </p:nvPicPr>
        <p:blipFill rotWithShape="1">
          <a:blip r:embed="rId4">
            <a:alphaModFix/>
          </a:blip>
          <a:srcRect l="2027" r="1447"/>
          <a:stretch/>
        </p:blipFill>
        <p:spPr>
          <a:xfrm>
            <a:off x="4210744" y="2381585"/>
            <a:ext cx="1581600" cy="3268800"/>
          </a:xfrm>
          <a:prstGeom prst="roundRect">
            <a:avLst>
              <a:gd name="adj" fmla="val 4558"/>
            </a:avLst>
          </a:prstGeom>
          <a:noFill/>
          <a:ln w="19050" cap="flat" cmpd="sng">
            <a:solidFill>
              <a:srgbClr val="000000"/>
            </a:solidFill>
            <a:prstDash val="solid"/>
            <a:round/>
            <a:headEnd type="none" w="sm" len="sm"/>
            <a:tailEnd type="none" w="sm" len="sm"/>
          </a:ln>
        </p:spPr>
      </p:pic>
      <p:pic>
        <p:nvPicPr>
          <p:cNvPr id="532" name="Google Shape;532;p70"/>
          <p:cNvPicPr preferRelativeResize="0"/>
          <p:nvPr/>
        </p:nvPicPr>
        <p:blipFill rotWithShape="1">
          <a:blip r:embed="rId5">
            <a:alphaModFix/>
          </a:blip>
          <a:srcRect l="2586" r="3002"/>
          <a:stretch/>
        </p:blipFill>
        <p:spPr>
          <a:xfrm>
            <a:off x="2339481" y="2379109"/>
            <a:ext cx="1546800" cy="3268800"/>
          </a:xfrm>
          <a:prstGeom prst="roundRect">
            <a:avLst>
              <a:gd name="adj" fmla="val 4514"/>
            </a:avLst>
          </a:prstGeom>
          <a:noFill/>
          <a:ln w="19050" cap="flat" cmpd="sng">
            <a:solidFill>
              <a:srgbClr val="000000"/>
            </a:solidFill>
            <a:prstDash val="solid"/>
            <a:round/>
            <a:headEnd type="none" w="sm" len="sm"/>
            <a:tailEnd type="none" w="sm" len="sm"/>
          </a:ln>
        </p:spPr>
      </p:pic>
      <p:pic>
        <p:nvPicPr>
          <p:cNvPr id="533" name="Google Shape;533;p70"/>
          <p:cNvPicPr preferRelativeResize="0"/>
          <p:nvPr/>
        </p:nvPicPr>
        <p:blipFill rotWithShape="1">
          <a:blip r:embed="rId6">
            <a:alphaModFix/>
          </a:blip>
          <a:srcRect l="2336" r="2279" b="-806"/>
          <a:stretch/>
        </p:blipFill>
        <p:spPr>
          <a:xfrm>
            <a:off x="466795" y="2381612"/>
            <a:ext cx="1559200" cy="3295200"/>
          </a:xfrm>
          <a:prstGeom prst="roundRect">
            <a:avLst>
              <a:gd name="adj" fmla="val 5162"/>
            </a:avLst>
          </a:prstGeom>
          <a:noFill/>
          <a:ln w="19050" cap="flat" cmpd="sng">
            <a:solidFill>
              <a:srgbClr val="000000"/>
            </a:solidFill>
            <a:prstDash val="solid"/>
            <a:round/>
            <a:headEnd type="none" w="sm" len="sm"/>
            <a:tailEnd type="none" w="sm" len="sm"/>
          </a:ln>
        </p:spPr>
      </p:pic>
      <p:sp>
        <p:nvSpPr>
          <p:cNvPr id="534" name="Google Shape;534;p70"/>
          <p:cNvSpPr txBox="1"/>
          <p:nvPr/>
        </p:nvSpPr>
        <p:spPr>
          <a:xfrm>
            <a:off x="2296951" y="5744359"/>
            <a:ext cx="1634400" cy="65642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1333" kern="0">
                <a:solidFill>
                  <a:srgbClr val="434343"/>
                </a:solidFill>
                <a:latin typeface="Google Sans"/>
                <a:ea typeface="Google Sans"/>
                <a:cs typeface="Google Sans"/>
                <a:sym typeface="Google Sans"/>
              </a:rPr>
              <a:t>Combined info + choice (first time)</a:t>
            </a:r>
            <a:endParaRPr sz="1333" kern="0">
              <a:solidFill>
                <a:srgbClr val="434343"/>
              </a:solidFill>
              <a:latin typeface="Google Sans"/>
              <a:ea typeface="Google Sans"/>
              <a:cs typeface="Google Sans"/>
              <a:sym typeface="Google Sans"/>
            </a:endParaRPr>
          </a:p>
        </p:txBody>
      </p:sp>
      <p:sp>
        <p:nvSpPr>
          <p:cNvPr id="535" name="Google Shape;535;p70"/>
          <p:cNvSpPr txBox="1"/>
          <p:nvPr/>
        </p:nvSpPr>
        <p:spPr>
          <a:xfrm>
            <a:off x="4225879" y="5744359"/>
            <a:ext cx="1581600" cy="65642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1333" kern="0">
                <a:solidFill>
                  <a:srgbClr val="434343"/>
                </a:solidFill>
                <a:latin typeface="Google Sans"/>
                <a:ea typeface="Google Sans"/>
                <a:cs typeface="Google Sans"/>
                <a:sym typeface="Google Sans"/>
              </a:rPr>
              <a:t>Combined info + choice (onwards)</a:t>
            </a:r>
            <a:endParaRPr sz="1333" kern="0">
              <a:solidFill>
                <a:srgbClr val="434343"/>
              </a:solidFill>
              <a:latin typeface="Google Sans"/>
              <a:ea typeface="Google Sans"/>
              <a:cs typeface="Google Sans"/>
              <a:sym typeface="Google Sans"/>
            </a:endParaRPr>
          </a:p>
        </p:txBody>
      </p:sp>
      <p:sp>
        <p:nvSpPr>
          <p:cNvPr id="536" name="Google Shape;536;p70"/>
          <p:cNvSpPr/>
          <p:nvPr/>
        </p:nvSpPr>
        <p:spPr>
          <a:xfrm>
            <a:off x="491940" y="5646491"/>
            <a:ext cx="1516400" cy="55200"/>
          </a:xfrm>
          <a:prstGeom prst="rect">
            <a:avLst/>
          </a:prstGeom>
          <a:solidFill>
            <a:srgbClr val="0C0C0C"/>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Google Sans"/>
              <a:ea typeface="Google Sans"/>
              <a:cs typeface="Google Sans"/>
              <a:sym typeface="Google Sans"/>
            </a:endParaRPr>
          </a:p>
        </p:txBody>
      </p:sp>
      <p:cxnSp>
        <p:nvCxnSpPr>
          <p:cNvPr id="537" name="Google Shape;537;p70"/>
          <p:cNvCxnSpPr/>
          <p:nvPr/>
        </p:nvCxnSpPr>
        <p:spPr>
          <a:xfrm>
            <a:off x="1854867" y="4808900"/>
            <a:ext cx="521600" cy="0"/>
          </a:xfrm>
          <a:prstGeom prst="straightConnector1">
            <a:avLst/>
          </a:prstGeom>
          <a:noFill/>
          <a:ln w="19050" cap="flat" cmpd="sng">
            <a:solidFill>
              <a:srgbClr val="FF00FF"/>
            </a:solidFill>
            <a:prstDash val="solid"/>
            <a:round/>
            <a:headEnd type="none" w="med" len="med"/>
            <a:tailEnd type="triangle" w="med" len="med"/>
          </a:ln>
        </p:spPr>
      </p:cxnSp>
      <p:sp>
        <p:nvSpPr>
          <p:cNvPr id="538" name="Google Shape;538;p70"/>
          <p:cNvSpPr txBox="1"/>
          <p:nvPr/>
        </p:nvSpPr>
        <p:spPr>
          <a:xfrm>
            <a:off x="9838167" y="5744367"/>
            <a:ext cx="2038000" cy="65642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1333" kern="0">
                <a:solidFill>
                  <a:srgbClr val="434343"/>
                </a:solidFill>
                <a:latin typeface="Google Sans"/>
                <a:ea typeface="Google Sans"/>
                <a:cs typeface="Google Sans"/>
                <a:sym typeface="Google Sans"/>
              </a:rPr>
              <a:t>Info screen shown first time only</a:t>
            </a:r>
            <a:endParaRPr sz="1333" kern="0">
              <a:solidFill>
                <a:srgbClr val="434343"/>
              </a:solidFill>
              <a:latin typeface="Google Sans"/>
              <a:ea typeface="Google Sans"/>
              <a:cs typeface="Google Sans"/>
              <a:sym typeface="Google Sans"/>
            </a:endParaRPr>
          </a:p>
        </p:txBody>
      </p:sp>
      <p:sp>
        <p:nvSpPr>
          <p:cNvPr id="539" name="Google Shape;539;p70"/>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540;p70"/>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40</a:t>
            </a:fld>
            <a:endParaRPr ker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1"/>
          <p:cNvSpPr/>
          <p:nvPr/>
        </p:nvSpPr>
        <p:spPr>
          <a:xfrm>
            <a:off x="6786467" y="1347333"/>
            <a:ext cx="4344800" cy="5029200"/>
          </a:xfrm>
          <a:prstGeom prst="roundRect">
            <a:avLst>
              <a:gd name="adj" fmla="val 11193"/>
            </a:avLst>
          </a:prstGeom>
          <a:solidFill>
            <a:schemeClr val="lt1"/>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546" name="Google Shape;546;p71"/>
          <p:cNvSpPr txBox="1"/>
          <p:nvPr/>
        </p:nvSpPr>
        <p:spPr>
          <a:xfrm>
            <a:off x="436320" y="221733"/>
            <a:ext cx="10915600" cy="878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2533" kern="0">
              <a:solidFill>
                <a:srgbClr val="000000"/>
              </a:solidFill>
              <a:latin typeface="Google Sans"/>
              <a:ea typeface="Google Sans"/>
              <a:cs typeface="Google Sans"/>
              <a:sym typeface="Google Sans"/>
            </a:endParaRPr>
          </a:p>
        </p:txBody>
      </p:sp>
      <p:sp>
        <p:nvSpPr>
          <p:cNvPr id="547" name="Google Shape;547;p71"/>
          <p:cNvSpPr txBox="1"/>
          <p:nvPr/>
        </p:nvSpPr>
        <p:spPr>
          <a:xfrm>
            <a:off x="304033" y="1172235"/>
            <a:ext cx="4867600" cy="4268692"/>
          </a:xfrm>
          <a:prstGeom prst="rect">
            <a:avLst/>
          </a:prstGeom>
          <a:noFill/>
          <a:ln>
            <a:noFill/>
          </a:ln>
        </p:spPr>
        <p:txBody>
          <a:bodyPr spcFirstLastPara="1" wrap="square" lIns="121900" tIns="121900" rIns="121900" bIns="121900" anchor="ctr" anchorCtr="0">
            <a:spAutoFit/>
          </a:bodyPr>
          <a:lstStyle/>
          <a:p>
            <a:pPr defTabSz="1219170">
              <a:buClr>
                <a:srgbClr val="000000"/>
              </a:buClr>
            </a:pPr>
            <a:r>
              <a:rPr lang="en-GB" sz="1867" kern="0">
                <a:solidFill>
                  <a:srgbClr val="434343"/>
                </a:solidFill>
                <a:latin typeface="Google Sans"/>
                <a:ea typeface="Google Sans"/>
                <a:cs typeface="Google Sans"/>
                <a:sym typeface="Google Sans"/>
              </a:rPr>
              <a:t>App developers that are interested in participating in Google’s alternative billing programs can find out more information and sign up at: </a:t>
            </a:r>
            <a:endParaRPr sz="1867" kern="0">
              <a:solidFill>
                <a:srgbClr val="434343"/>
              </a:solidFill>
              <a:latin typeface="Google Sans"/>
              <a:ea typeface="Google Sans"/>
              <a:cs typeface="Google Sans"/>
              <a:sym typeface="Google Sans"/>
            </a:endParaRPr>
          </a:p>
          <a:p>
            <a:pPr defTabSz="1219170">
              <a:buClr>
                <a:srgbClr val="000000"/>
              </a:buClr>
            </a:pPr>
            <a:endParaRPr sz="1867" kern="0">
              <a:solidFill>
                <a:srgbClr val="434343"/>
              </a:solidFill>
              <a:latin typeface="Google Sans"/>
              <a:ea typeface="Google Sans"/>
              <a:cs typeface="Google Sans"/>
              <a:sym typeface="Google Sans"/>
            </a:endParaRPr>
          </a:p>
          <a:p>
            <a:pPr defTabSz="1219170">
              <a:buClr>
                <a:srgbClr val="000000"/>
              </a:buClr>
            </a:pPr>
            <a:endParaRPr sz="1867" kern="0">
              <a:solidFill>
                <a:srgbClr val="000000"/>
              </a:solidFill>
              <a:latin typeface="Google Sans"/>
              <a:ea typeface="Google Sans"/>
              <a:cs typeface="Google Sans"/>
              <a:sym typeface="Google Sans"/>
            </a:endParaRPr>
          </a:p>
          <a:p>
            <a:pPr defTabSz="1219170">
              <a:buClr>
                <a:srgbClr val="000000"/>
              </a:buClr>
            </a:pPr>
            <a:r>
              <a:rPr lang="en-GB" sz="1867" b="1" kern="0">
                <a:solidFill>
                  <a:srgbClr val="434343"/>
                </a:solidFill>
                <a:latin typeface="Google Sans"/>
                <a:ea typeface="Google Sans"/>
                <a:cs typeface="Google Sans"/>
                <a:sym typeface="Google Sans"/>
              </a:rPr>
              <a:t>The User Choice Billing program: </a:t>
            </a:r>
            <a:endParaRPr sz="1867" kern="0">
              <a:solidFill>
                <a:srgbClr val="1155CC"/>
              </a:solidFill>
              <a:latin typeface="Google Sans"/>
              <a:ea typeface="Google Sans"/>
              <a:cs typeface="Google Sans"/>
              <a:sym typeface="Google Sans"/>
            </a:endParaRPr>
          </a:p>
          <a:p>
            <a:pPr defTabSz="1219170">
              <a:buClr>
                <a:srgbClr val="000000"/>
              </a:buClr>
            </a:pPr>
            <a:r>
              <a:rPr lang="en-GB" sz="1867" kern="0">
                <a:solidFill>
                  <a:srgbClr val="1155CC"/>
                </a:solidFill>
                <a:latin typeface="Google Sans"/>
                <a:ea typeface="Google Sans"/>
                <a:cs typeface="Google Sans"/>
                <a:sym typeface="Google Sans"/>
              </a:rPr>
              <a:t>https://support.google.com/googleplay/android-developer/answer/13821247</a:t>
            </a:r>
            <a:endParaRPr sz="1867" kern="0">
              <a:solidFill>
                <a:srgbClr val="1155CC"/>
              </a:solidFill>
              <a:latin typeface="Google Sans"/>
              <a:ea typeface="Google Sans"/>
              <a:cs typeface="Google Sans"/>
              <a:sym typeface="Google Sans"/>
            </a:endParaRPr>
          </a:p>
          <a:p>
            <a:pPr defTabSz="1219170">
              <a:buClr>
                <a:srgbClr val="000000"/>
              </a:buClr>
            </a:pPr>
            <a:endParaRPr sz="1867" kern="0">
              <a:solidFill>
                <a:srgbClr val="1155CC"/>
              </a:solidFill>
              <a:latin typeface="Google Sans"/>
              <a:ea typeface="Google Sans"/>
              <a:cs typeface="Google Sans"/>
              <a:sym typeface="Google Sans"/>
            </a:endParaRPr>
          </a:p>
          <a:p>
            <a:pPr defTabSz="1219170">
              <a:buClr>
                <a:srgbClr val="000000"/>
              </a:buClr>
            </a:pPr>
            <a:r>
              <a:rPr lang="en-GB" sz="1867" b="1" kern="0">
                <a:solidFill>
                  <a:srgbClr val="434343"/>
                </a:solidFill>
                <a:latin typeface="Google Sans"/>
                <a:ea typeface="Google Sans"/>
                <a:cs typeface="Google Sans"/>
                <a:sym typeface="Google Sans"/>
              </a:rPr>
              <a:t>The EEA program: </a:t>
            </a:r>
            <a:endParaRPr sz="1867" b="1" kern="0">
              <a:solidFill>
                <a:srgbClr val="434343"/>
              </a:solidFill>
              <a:latin typeface="Google Sans"/>
              <a:ea typeface="Google Sans"/>
              <a:cs typeface="Google Sans"/>
              <a:sym typeface="Google Sans"/>
            </a:endParaRPr>
          </a:p>
          <a:p>
            <a:pPr marL="609585" defTabSz="1219170">
              <a:buClr>
                <a:srgbClr val="000000"/>
              </a:buClr>
            </a:pPr>
            <a:endParaRPr sz="1867" kern="0">
              <a:solidFill>
                <a:srgbClr val="1155CC"/>
              </a:solidFill>
              <a:latin typeface="Google Sans"/>
              <a:ea typeface="Google Sans"/>
              <a:cs typeface="Google Sans"/>
              <a:sym typeface="Google Sans"/>
            </a:endParaRPr>
          </a:p>
          <a:p>
            <a:pPr defTabSz="1219170">
              <a:buClr>
                <a:srgbClr val="000000"/>
              </a:buClr>
            </a:pPr>
            <a:r>
              <a:rPr lang="en-GB" sz="1867" kern="0">
                <a:solidFill>
                  <a:srgbClr val="1155CC"/>
                </a:solidFill>
                <a:latin typeface="Google Sans"/>
                <a:ea typeface="Google Sans"/>
                <a:cs typeface="Google Sans"/>
                <a:sym typeface="Google Sans"/>
              </a:rPr>
              <a:t>https://support.google.com/googleplay/android-developer/answer/12348241</a:t>
            </a:r>
            <a:endParaRPr sz="1867" kern="0">
              <a:solidFill>
                <a:srgbClr val="000000"/>
              </a:solidFill>
              <a:latin typeface="Google Sans"/>
              <a:ea typeface="Google Sans"/>
              <a:cs typeface="Google Sans"/>
              <a:sym typeface="Google Sans"/>
            </a:endParaRPr>
          </a:p>
        </p:txBody>
      </p:sp>
      <p:pic>
        <p:nvPicPr>
          <p:cNvPr id="548" name="Google Shape;548;p71"/>
          <p:cNvPicPr preferRelativeResize="0"/>
          <p:nvPr/>
        </p:nvPicPr>
        <p:blipFill rotWithShape="1">
          <a:blip r:embed="rId3">
            <a:alphaModFix/>
          </a:blip>
          <a:srcRect l="1685" t="2218" r="2528" b="1747"/>
          <a:stretch/>
        </p:blipFill>
        <p:spPr>
          <a:xfrm>
            <a:off x="6924133" y="1519233"/>
            <a:ext cx="4033600" cy="4694800"/>
          </a:xfrm>
          <a:prstGeom prst="roundRect">
            <a:avLst>
              <a:gd name="adj" fmla="val 16667"/>
            </a:avLst>
          </a:prstGeom>
          <a:noFill/>
          <a:ln w="9525" cap="flat" cmpd="sng">
            <a:solidFill>
              <a:schemeClr val="lt1"/>
            </a:solidFill>
            <a:prstDash val="solid"/>
            <a:round/>
            <a:headEnd type="none" w="sm" len="sm"/>
            <a:tailEnd type="none" w="sm" len="sm"/>
          </a:ln>
        </p:spPr>
      </p:pic>
      <p:sp>
        <p:nvSpPr>
          <p:cNvPr id="549" name="Google Shape;549;p71"/>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71"/>
          <p:cNvSpPr txBox="1"/>
          <p:nvPr/>
        </p:nvSpPr>
        <p:spPr>
          <a:xfrm>
            <a:off x="256133" y="102967"/>
            <a:ext cx="11332800" cy="65661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667" kern="0">
                <a:solidFill>
                  <a:srgbClr val="4285F4"/>
                </a:solidFill>
                <a:latin typeface="Google Sans"/>
                <a:ea typeface="Google Sans"/>
                <a:cs typeface="Google Sans"/>
                <a:sym typeface="Google Sans"/>
              </a:rPr>
              <a:t>How can developers sign up for Google’s alternative billing programs?</a:t>
            </a:r>
            <a:endParaRPr sz="2667" kern="0">
              <a:solidFill>
                <a:srgbClr val="4285F4"/>
              </a:solidFill>
              <a:latin typeface="Google Sans"/>
              <a:ea typeface="Google Sans"/>
              <a:cs typeface="Google Sans"/>
              <a:sym typeface="Google Sans"/>
            </a:endParaRPr>
          </a:p>
        </p:txBody>
      </p:sp>
      <p:sp>
        <p:nvSpPr>
          <p:cNvPr id="551" name="Google Shape;551;p71"/>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41</a:t>
            </a:fld>
            <a:endParaRPr ker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2"/>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72"/>
          <p:cNvSpPr txBox="1"/>
          <p:nvPr/>
        </p:nvSpPr>
        <p:spPr>
          <a:xfrm>
            <a:off x="258932" y="2374334"/>
            <a:ext cx="8484000" cy="82063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3733" kern="0">
                <a:solidFill>
                  <a:srgbClr val="4285F4"/>
                </a:solidFill>
                <a:latin typeface="Google Sans SemiBold"/>
                <a:ea typeface="Google Sans SemiBold"/>
                <a:cs typeface="Google Sans SemiBold"/>
                <a:sym typeface="Google Sans SemiBold"/>
              </a:rPr>
              <a:t>In-app promotions of external offers</a:t>
            </a:r>
            <a:endParaRPr sz="3733" kern="0">
              <a:solidFill>
                <a:srgbClr val="4285F4"/>
              </a:solidFill>
              <a:latin typeface="Google Sans SemiBold"/>
              <a:ea typeface="Google Sans SemiBold"/>
              <a:cs typeface="Google Sans SemiBold"/>
              <a:sym typeface="Google Sans SemiBold"/>
            </a:endParaRPr>
          </a:p>
        </p:txBody>
      </p:sp>
      <p:sp>
        <p:nvSpPr>
          <p:cNvPr id="558" name="Google Shape;558;p72"/>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42</a:t>
            </a:fld>
            <a:endParaRPr ker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73"/>
          <p:cNvPicPr preferRelativeResize="0"/>
          <p:nvPr/>
        </p:nvPicPr>
        <p:blipFill>
          <a:blip r:embed="rId3">
            <a:alphaModFix/>
          </a:blip>
          <a:stretch>
            <a:fillRect/>
          </a:stretch>
        </p:blipFill>
        <p:spPr>
          <a:xfrm>
            <a:off x="9326267" y="1409008"/>
            <a:ext cx="2249933" cy="4438533"/>
          </a:xfrm>
          <a:prstGeom prst="rect">
            <a:avLst/>
          </a:prstGeom>
          <a:noFill/>
          <a:ln>
            <a:noFill/>
          </a:ln>
        </p:spPr>
      </p:pic>
      <p:pic>
        <p:nvPicPr>
          <p:cNvPr id="564" name="Google Shape;564;p73"/>
          <p:cNvPicPr preferRelativeResize="0"/>
          <p:nvPr/>
        </p:nvPicPr>
        <p:blipFill rotWithShape="1">
          <a:blip r:embed="rId4">
            <a:alphaModFix/>
          </a:blip>
          <a:srcRect l="8871" t="3188" r="7516" b="2462"/>
          <a:stretch/>
        </p:blipFill>
        <p:spPr>
          <a:xfrm>
            <a:off x="9256882" y="1299551"/>
            <a:ext cx="2421265" cy="5036435"/>
          </a:xfrm>
          <a:prstGeom prst="rect">
            <a:avLst/>
          </a:prstGeom>
          <a:noFill/>
          <a:ln>
            <a:noFill/>
          </a:ln>
        </p:spPr>
      </p:pic>
      <p:sp>
        <p:nvSpPr>
          <p:cNvPr id="565" name="Google Shape;565;p73"/>
          <p:cNvSpPr/>
          <p:nvPr/>
        </p:nvSpPr>
        <p:spPr>
          <a:xfrm>
            <a:off x="153300" y="6276767"/>
            <a:ext cx="1167200" cy="524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566" name="Google Shape;566;p73"/>
          <p:cNvSpPr txBox="1"/>
          <p:nvPr/>
        </p:nvSpPr>
        <p:spPr>
          <a:xfrm>
            <a:off x="108468" y="1168460"/>
            <a:ext cx="6125200" cy="4767600"/>
          </a:xfrm>
          <a:prstGeom prst="rect">
            <a:avLst/>
          </a:prstGeom>
          <a:noFill/>
          <a:ln>
            <a:noFill/>
          </a:ln>
        </p:spPr>
        <p:txBody>
          <a:bodyPr spcFirstLastPara="1" wrap="square" lIns="121900" tIns="121900" rIns="121900" bIns="121900" anchor="t" anchorCtr="0">
            <a:noAutofit/>
          </a:bodyPr>
          <a:lstStyle/>
          <a:p>
            <a:pPr marL="609585" indent="-423323" defTabSz="1219170">
              <a:buClr>
                <a:srgbClr val="434343"/>
              </a:buClr>
              <a:buSzPts val="1400"/>
              <a:buFont typeface="Google Sans"/>
              <a:buChar char="●"/>
            </a:pPr>
            <a:r>
              <a:rPr lang="en-GB" sz="1867" kern="0">
                <a:solidFill>
                  <a:srgbClr val="434343"/>
                </a:solidFill>
                <a:latin typeface="Google Sans"/>
                <a:ea typeface="Google Sans"/>
                <a:cs typeface="Google Sans"/>
                <a:sym typeface="Google Sans"/>
              </a:rPr>
              <a:t>We have created an External Offers Program that enables developers to promote external offers within their apps</a:t>
            </a:r>
            <a:endParaRPr sz="1867" kern="0">
              <a:solidFill>
                <a:srgbClr val="434343"/>
              </a:solidFill>
              <a:latin typeface="Google Sans"/>
              <a:ea typeface="Google Sans"/>
              <a:cs typeface="Google Sans"/>
              <a:sym typeface="Google Sans"/>
            </a:endParaRPr>
          </a:p>
          <a:p>
            <a:pPr marL="609585" indent="-423323" defTabSz="1219170">
              <a:spcBef>
                <a:spcPts val="2400"/>
              </a:spcBef>
              <a:buClr>
                <a:srgbClr val="434343"/>
              </a:buClr>
              <a:buSzPts val="1400"/>
              <a:buFont typeface="Google Sans"/>
              <a:buChar char="●"/>
            </a:pPr>
            <a:r>
              <a:rPr lang="en-GB" sz="1867" kern="0">
                <a:solidFill>
                  <a:srgbClr val="434343"/>
                </a:solidFill>
                <a:latin typeface="Google Sans"/>
                <a:ea typeface="Google Sans"/>
                <a:cs typeface="Google Sans"/>
                <a:sym typeface="Google Sans"/>
              </a:rPr>
              <a:t>Developers have broad freedom to design in-app promotions that can lead users outside the app via hyperlinks (linkouts) </a:t>
            </a:r>
            <a:endParaRPr sz="1867" kern="0">
              <a:solidFill>
                <a:srgbClr val="434343"/>
              </a:solidFill>
              <a:latin typeface="Google Sans"/>
              <a:ea typeface="Google Sans"/>
              <a:cs typeface="Google Sans"/>
              <a:sym typeface="Google Sans"/>
            </a:endParaRPr>
          </a:p>
          <a:p>
            <a:pPr marL="609585" indent="-423323" defTabSz="1219170">
              <a:spcBef>
                <a:spcPts val="2400"/>
              </a:spcBef>
              <a:buClr>
                <a:srgbClr val="434343"/>
              </a:buClr>
              <a:buSzPts val="1400"/>
              <a:buFont typeface="Google Sans"/>
              <a:buChar char="●"/>
            </a:pPr>
            <a:r>
              <a:rPr lang="en-GB" sz="1867" kern="0">
                <a:solidFill>
                  <a:srgbClr val="434343"/>
                </a:solidFill>
                <a:latin typeface="Google Sans"/>
                <a:ea typeface="Google Sans"/>
                <a:cs typeface="Google Sans"/>
                <a:sym typeface="Google Sans"/>
              </a:rPr>
              <a:t>Developers can show multiple linkouts to different destinations</a:t>
            </a:r>
            <a:endParaRPr sz="1867" kern="0">
              <a:solidFill>
                <a:srgbClr val="434343"/>
              </a:solidFill>
              <a:latin typeface="Google Sans"/>
              <a:ea typeface="Google Sans"/>
              <a:cs typeface="Google Sans"/>
              <a:sym typeface="Google Sans"/>
            </a:endParaRPr>
          </a:p>
          <a:p>
            <a:pPr marL="609585" indent="-423323" defTabSz="1219170">
              <a:spcBef>
                <a:spcPts val="2400"/>
              </a:spcBef>
              <a:buClr>
                <a:srgbClr val="434343"/>
              </a:buClr>
              <a:buSzPts val="1400"/>
              <a:buFont typeface="Google Sans"/>
              <a:buChar char="●"/>
            </a:pPr>
            <a:r>
              <a:rPr lang="en-GB" sz="1867" kern="0">
                <a:solidFill>
                  <a:srgbClr val="434343"/>
                </a:solidFill>
                <a:latin typeface="Google Sans"/>
                <a:ea typeface="Google Sans"/>
                <a:cs typeface="Google Sans"/>
                <a:sym typeface="Google Sans"/>
              </a:rPr>
              <a:t>Developers are free to decide whether to show linkouts at the user level: developers can choose to show linkouts only to certain users</a:t>
            </a:r>
            <a:endParaRPr sz="1867" kern="0">
              <a:solidFill>
                <a:srgbClr val="434343"/>
              </a:solidFill>
              <a:latin typeface="Google Sans"/>
              <a:ea typeface="Google Sans"/>
              <a:cs typeface="Google Sans"/>
              <a:sym typeface="Google Sans"/>
            </a:endParaRPr>
          </a:p>
          <a:p>
            <a:pPr marL="609585" defTabSz="1219170">
              <a:spcBef>
                <a:spcPts val="2400"/>
              </a:spcBef>
              <a:spcAft>
                <a:spcPts val="2400"/>
              </a:spcAft>
              <a:buClr>
                <a:srgbClr val="000000"/>
              </a:buClr>
            </a:pPr>
            <a:endParaRPr sz="1867" kern="0">
              <a:solidFill>
                <a:srgbClr val="434343"/>
              </a:solidFill>
              <a:latin typeface="Google Sans"/>
              <a:ea typeface="Google Sans"/>
              <a:cs typeface="Google Sans"/>
              <a:sym typeface="Google Sans"/>
            </a:endParaRPr>
          </a:p>
        </p:txBody>
      </p:sp>
      <p:pic>
        <p:nvPicPr>
          <p:cNvPr id="567" name="Google Shape;567;p73"/>
          <p:cNvPicPr preferRelativeResize="0"/>
          <p:nvPr/>
        </p:nvPicPr>
        <p:blipFill rotWithShape="1">
          <a:blip r:embed="rId5">
            <a:alphaModFix/>
          </a:blip>
          <a:srcRect l="1620" t="1662" r="71373" b="1089"/>
          <a:stretch/>
        </p:blipFill>
        <p:spPr>
          <a:xfrm>
            <a:off x="6832551" y="1433967"/>
            <a:ext cx="2306800" cy="4767600"/>
          </a:xfrm>
          <a:prstGeom prst="roundRect">
            <a:avLst>
              <a:gd name="adj" fmla="val 5196"/>
            </a:avLst>
          </a:prstGeom>
          <a:noFill/>
          <a:ln>
            <a:noFill/>
          </a:ln>
        </p:spPr>
      </p:pic>
      <p:pic>
        <p:nvPicPr>
          <p:cNvPr id="568" name="Google Shape;568;p73"/>
          <p:cNvPicPr preferRelativeResize="0"/>
          <p:nvPr/>
        </p:nvPicPr>
        <p:blipFill rotWithShape="1">
          <a:blip r:embed="rId4">
            <a:alphaModFix/>
          </a:blip>
          <a:srcRect t="240" b="-239"/>
          <a:stretch/>
        </p:blipFill>
        <p:spPr>
          <a:xfrm>
            <a:off x="6538068" y="1148751"/>
            <a:ext cx="2895777" cy="5338031"/>
          </a:xfrm>
          <a:prstGeom prst="rect">
            <a:avLst/>
          </a:prstGeom>
          <a:noFill/>
          <a:ln>
            <a:noFill/>
          </a:ln>
        </p:spPr>
      </p:pic>
      <p:sp>
        <p:nvSpPr>
          <p:cNvPr id="569" name="Google Shape;569;p73"/>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73"/>
          <p:cNvSpPr txBox="1"/>
          <p:nvPr/>
        </p:nvSpPr>
        <p:spPr>
          <a:xfrm>
            <a:off x="256133" y="102967"/>
            <a:ext cx="10763200" cy="65661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667" kern="0">
                <a:solidFill>
                  <a:srgbClr val="4285F4"/>
                </a:solidFill>
                <a:latin typeface="Google Sans"/>
                <a:ea typeface="Google Sans"/>
                <a:cs typeface="Google Sans"/>
                <a:sym typeface="Google Sans"/>
              </a:rPr>
              <a:t>We enable developers to show in-app promotions of external offers</a:t>
            </a:r>
            <a:endParaRPr sz="2667" kern="0">
              <a:solidFill>
                <a:srgbClr val="4285F4"/>
              </a:solidFill>
              <a:latin typeface="Google Sans"/>
              <a:ea typeface="Google Sans"/>
              <a:cs typeface="Google Sans"/>
              <a:sym typeface="Google Sans"/>
            </a:endParaRPr>
          </a:p>
        </p:txBody>
      </p:sp>
      <p:cxnSp>
        <p:nvCxnSpPr>
          <p:cNvPr id="571" name="Google Shape;571;p73"/>
          <p:cNvCxnSpPr/>
          <p:nvPr/>
        </p:nvCxnSpPr>
        <p:spPr>
          <a:xfrm rot="10800000" flipH="1">
            <a:off x="8956967" y="4920033"/>
            <a:ext cx="649600" cy="5600"/>
          </a:xfrm>
          <a:prstGeom prst="straightConnector1">
            <a:avLst/>
          </a:prstGeom>
          <a:noFill/>
          <a:ln w="19050" cap="flat" cmpd="sng">
            <a:solidFill>
              <a:srgbClr val="FF00FF"/>
            </a:solidFill>
            <a:prstDash val="solid"/>
            <a:round/>
            <a:headEnd type="none" w="med" len="med"/>
            <a:tailEnd type="triangle" w="med" len="med"/>
          </a:ln>
        </p:spPr>
      </p:cxnSp>
      <p:sp>
        <p:nvSpPr>
          <p:cNvPr id="572" name="Google Shape;572;p73"/>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43</a:t>
            </a:fld>
            <a:endParaRPr ker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4"/>
          <p:cNvSpPr/>
          <p:nvPr/>
        </p:nvSpPr>
        <p:spPr>
          <a:xfrm>
            <a:off x="153300" y="6784767"/>
            <a:ext cx="1167200" cy="524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578" name="Google Shape;578;p74"/>
          <p:cNvSpPr txBox="1"/>
          <p:nvPr/>
        </p:nvSpPr>
        <p:spPr>
          <a:xfrm>
            <a:off x="686000" y="225165"/>
            <a:ext cx="11506000" cy="923482"/>
          </a:xfrm>
          <a:prstGeom prst="rect">
            <a:avLst/>
          </a:prstGeom>
          <a:noFill/>
          <a:ln>
            <a:noFill/>
          </a:ln>
        </p:spPr>
        <p:txBody>
          <a:bodyPr spcFirstLastPara="1" wrap="square" lIns="0" tIns="121900" rIns="0" bIns="121900" anchor="t" anchorCtr="0">
            <a:spAutoFit/>
          </a:bodyPr>
          <a:lstStyle/>
          <a:p>
            <a:pPr defTabSz="1219170">
              <a:buClr>
                <a:srgbClr val="000000"/>
              </a:buClr>
            </a:pPr>
            <a:endParaRPr sz="1467" kern="0">
              <a:solidFill>
                <a:srgbClr val="666666"/>
              </a:solidFill>
              <a:latin typeface="Google Sans SemiBold"/>
              <a:ea typeface="Google Sans SemiBold"/>
              <a:cs typeface="Google Sans SemiBold"/>
              <a:sym typeface="Google Sans SemiBold"/>
            </a:endParaRPr>
          </a:p>
          <a:p>
            <a:pPr defTabSz="1219170">
              <a:buClr>
                <a:srgbClr val="000000"/>
              </a:buClr>
            </a:pPr>
            <a:endParaRPr sz="1467" kern="0">
              <a:solidFill>
                <a:srgbClr val="666666"/>
              </a:solidFill>
              <a:latin typeface="Google Sans SemiBold"/>
              <a:ea typeface="Google Sans SemiBold"/>
              <a:cs typeface="Google Sans SemiBold"/>
              <a:sym typeface="Google Sans SemiBold"/>
            </a:endParaRPr>
          </a:p>
          <a:p>
            <a:pPr defTabSz="1219170">
              <a:buClr>
                <a:srgbClr val="000000"/>
              </a:buClr>
            </a:pPr>
            <a:endParaRPr sz="1467" kern="0">
              <a:solidFill>
                <a:srgbClr val="666666"/>
              </a:solidFill>
              <a:latin typeface="Google Sans SemiBold"/>
              <a:ea typeface="Google Sans SemiBold"/>
              <a:cs typeface="Google Sans SemiBold"/>
              <a:sym typeface="Google Sans SemiBold"/>
            </a:endParaRPr>
          </a:p>
        </p:txBody>
      </p:sp>
      <p:graphicFrame>
        <p:nvGraphicFramePr>
          <p:cNvPr id="579" name="Google Shape;579;p74"/>
          <p:cNvGraphicFramePr/>
          <p:nvPr/>
        </p:nvGraphicFramePr>
        <p:xfrm>
          <a:off x="566400" y="1698817"/>
          <a:ext cx="6953400" cy="1909747"/>
        </p:xfrm>
        <a:graphic>
          <a:graphicData uri="http://schemas.openxmlformats.org/drawingml/2006/table">
            <a:tbl>
              <a:tblPr>
                <a:noFill/>
              </a:tblPr>
              <a:tblGrid>
                <a:gridCol w="3476700">
                  <a:extLst>
                    <a:ext uri="{9D8B030D-6E8A-4147-A177-3AD203B41FA5}">
                      <a16:colId xmlns:a16="http://schemas.microsoft.com/office/drawing/2014/main" val="20000"/>
                    </a:ext>
                  </a:extLst>
                </a:gridCol>
                <a:gridCol w="3476700">
                  <a:extLst>
                    <a:ext uri="{9D8B030D-6E8A-4147-A177-3AD203B41FA5}">
                      <a16:colId xmlns:a16="http://schemas.microsoft.com/office/drawing/2014/main" val="20001"/>
                    </a:ext>
                  </a:extLst>
                </a:gridCol>
              </a:tblGrid>
              <a:tr h="473800">
                <a:tc>
                  <a:txBody>
                    <a:bodyPr/>
                    <a:lstStyle/>
                    <a:p>
                      <a:pPr marL="0" lvl="0" indent="0" algn="ctr" rtl="0">
                        <a:spcBef>
                          <a:spcPts val="0"/>
                        </a:spcBef>
                        <a:spcAft>
                          <a:spcPts val="0"/>
                        </a:spcAft>
                        <a:buNone/>
                      </a:pPr>
                      <a:r>
                        <a:rPr lang="en-GB" sz="1200" b="1">
                          <a:solidFill>
                            <a:srgbClr val="FFFFFF"/>
                          </a:solidFill>
                          <a:latin typeface="Google Sans"/>
                          <a:ea typeface="Google Sans"/>
                          <a:cs typeface="Google Sans"/>
                          <a:sym typeface="Google Sans"/>
                        </a:rPr>
                        <a:t>Period</a:t>
                      </a:r>
                      <a:endParaRPr sz="1200" b="1">
                        <a:solidFill>
                          <a:srgbClr val="FFFFFF"/>
                        </a:solidFill>
                        <a:latin typeface="Google Sans"/>
                        <a:ea typeface="Google Sans"/>
                        <a:cs typeface="Google Sans"/>
                        <a:sym typeface="Google Sans"/>
                      </a:endParaRPr>
                    </a:p>
                  </a:txBody>
                  <a:tcPr marL="84667" marR="84667" marT="84667" marB="846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GB" sz="1200" b="1">
                          <a:solidFill>
                            <a:srgbClr val="FFFFFF"/>
                          </a:solidFill>
                          <a:latin typeface="Google Sans"/>
                          <a:ea typeface="Google Sans"/>
                          <a:cs typeface="Google Sans"/>
                          <a:sym typeface="Google Sans"/>
                        </a:rPr>
                        <a:t>Auto renewing fees</a:t>
                      </a:r>
                      <a:endParaRPr sz="1200" b="1">
                        <a:solidFill>
                          <a:srgbClr val="FFFFFF"/>
                        </a:solidFill>
                        <a:latin typeface="Google Sans"/>
                        <a:ea typeface="Google Sans"/>
                        <a:cs typeface="Google Sans"/>
                        <a:sym typeface="Google Sans"/>
                      </a:endParaRPr>
                    </a:p>
                  </a:txBody>
                  <a:tcPr marL="84667" marR="84667" marT="84667" marB="846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535093">
                <a:tc>
                  <a:txBody>
                    <a:bodyPr/>
                    <a:lstStyle/>
                    <a:p>
                      <a:pPr marL="0" lvl="0" indent="0" algn="l" rtl="0">
                        <a:spcBef>
                          <a:spcPts val="0"/>
                        </a:spcBef>
                        <a:spcAft>
                          <a:spcPts val="0"/>
                        </a:spcAft>
                        <a:buNone/>
                      </a:pPr>
                      <a:r>
                        <a:rPr lang="en-GB" sz="1200">
                          <a:latin typeface="Google Sans"/>
                          <a:ea typeface="Google Sans"/>
                          <a:cs typeface="Google Sans"/>
                          <a:sym typeface="Google Sans"/>
                        </a:rPr>
                        <a:t>Within two years of initial acquisition of the user</a:t>
                      </a:r>
                      <a:endParaRPr sz="1200">
                        <a:latin typeface="Google Sans"/>
                        <a:ea typeface="Google Sans"/>
                        <a:cs typeface="Google Sans"/>
                        <a:sym typeface="Google Sans"/>
                      </a:endParaRPr>
                    </a:p>
                  </a:txBody>
                  <a:tcPr marL="84667" marR="84667" marT="84667" marB="846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FEFEF"/>
                    </a:solidFill>
                  </a:tcPr>
                </a:tc>
                <a:tc>
                  <a:txBody>
                    <a:bodyPr/>
                    <a:lstStyle/>
                    <a:p>
                      <a:pPr marL="0" lvl="1" indent="0" algn="l" rtl="0">
                        <a:spcBef>
                          <a:spcPts val="0"/>
                        </a:spcBef>
                        <a:spcAft>
                          <a:spcPts val="0"/>
                        </a:spcAft>
                        <a:buNone/>
                      </a:pPr>
                      <a:r>
                        <a:rPr lang="en-GB" sz="1200">
                          <a:latin typeface="Google Sans"/>
                          <a:ea typeface="Google Sans"/>
                          <a:cs typeface="Google Sans"/>
                          <a:sym typeface="Google Sans"/>
                        </a:rPr>
                        <a:t>Initial acquisition fee of 5% + Ongoing Services fee of 7% </a:t>
                      </a:r>
                      <a:endParaRPr sz="1200">
                        <a:latin typeface="Google Sans"/>
                        <a:ea typeface="Google Sans"/>
                        <a:cs typeface="Google Sans"/>
                        <a:sym typeface="Google Sans"/>
                      </a:endParaRPr>
                    </a:p>
                  </a:txBody>
                  <a:tcPr marL="84667" marR="84667" marT="84667" marB="846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900853">
                <a:tc>
                  <a:txBody>
                    <a:bodyPr/>
                    <a:lstStyle/>
                    <a:p>
                      <a:pPr marL="0" lvl="0" indent="0" algn="l" rtl="0">
                        <a:spcBef>
                          <a:spcPts val="0"/>
                        </a:spcBef>
                        <a:spcAft>
                          <a:spcPts val="0"/>
                        </a:spcAft>
                        <a:buNone/>
                      </a:pPr>
                      <a:r>
                        <a:rPr lang="en-GB" sz="1200">
                          <a:latin typeface="Google Sans"/>
                          <a:ea typeface="Google Sans"/>
                          <a:cs typeface="Google Sans"/>
                          <a:sym typeface="Google Sans"/>
                        </a:rPr>
                        <a:t>After two years of initial acquisition of the user</a:t>
                      </a:r>
                      <a:endParaRPr sz="1200">
                        <a:latin typeface="Google Sans"/>
                        <a:ea typeface="Google Sans"/>
                        <a:cs typeface="Google Sans"/>
                        <a:sym typeface="Google Sans"/>
                      </a:endParaRPr>
                    </a:p>
                  </a:txBody>
                  <a:tcPr marL="84667" marR="84667" marT="84667" marB="846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GB" sz="1200">
                          <a:latin typeface="Google Sans"/>
                          <a:ea typeface="Google Sans"/>
                          <a:cs typeface="Google Sans"/>
                          <a:sym typeface="Google Sans"/>
                        </a:rPr>
                        <a:t>If dev retains Play’s ongoing services: 7%</a:t>
                      </a:r>
                      <a:endParaRPr sz="1200">
                        <a:latin typeface="Google Sans"/>
                        <a:ea typeface="Google Sans"/>
                        <a:cs typeface="Google Sans"/>
                        <a:sym typeface="Google Sans"/>
                      </a:endParaRPr>
                    </a:p>
                    <a:p>
                      <a:pPr marL="0" lvl="0" indent="0" algn="l" rtl="0">
                        <a:spcBef>
                          <a:spcPts val="0"/>
                        </a:spcBef>
                        <a:spcAft>
                          <a:spcPts val="0"/>
                        </a:spcAft>
                        <a:buNone/>
                      </a:pPr>
                      <a:endParaRPr sz="1200">
                        <a:latin typeface="Google Sans"/>
                        <a:ea typeface="Google Sans"/>
                        <a:cs typeface="Google Sans"/>
                        <a:sym typeface="Google Sans"/>
                      </a:endParaRPr>
                    </a:p>
                    <a:p>
                      <a:pPr marL="0" lvl="0" indent="0" algn="l" rtl="0">
                        <a:spcBef>
                          <a:spcPts val="0"/>
                        </a:spcBef>
                        <a:spcAft>
                          <a:spcPts val="0"/>
                        </a:spcAft>
                        <a:buNone/>
                      </a:pPr>
                      <a:r>
                        <a:rPr lang="en-GB" sz="1200" b="1">
                          <a:solidFill>
                            <a:srgbClr val="1155CC"/>
                          </a:solidFill>
                          <a:latin typeface="Google Sans"/>
                          <a:ea typeface="Google Sans"/>
                          <a:cs typeface="Google Sans"/>
                          <a:sym typeface="Google Sans"/>
                        </a:rPr>
                        <a:t>If dev opts out of Play’s ongoing services: 0%</a:t>
                      </a:r>
                      <a:endParaRPr sz="1200">
                        <a:latin typeface="Google Sans"/>
                        <a:ea typeface="Google Sans"/>
                        <a:cs typeface="Google Sans"/>
                        <a:sym typeface="Google Sans"/>
                      </a:endParaRPr>
                    </a:p>
                  </a:txBody>
                  <a:tcPr marL="84667" marR="84667" marT="84667" marB="846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bl>
          </a:graphicData>
        </a:graphic>
      </p:graphicFrame>
      <p:sp>
        <p:nvSpPr>
          <p:cNvPr id="580" name="Google Shape;580;p74"/>
          <p:cNvSpPr txBox="1"/>
          <p:nvPr/>
        </p:nvSpPr>
        <p:spPr>
          <a:xfrm>
            <a:off x="1422000" y="1204247"/>
            <a:ext cx="5302000" cy="441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GB" sz="1867" kern="0">
                <a:solidFill>
                  <a:srgbClr val="434343"/>
                </a:solidFill>
                <a:latin typeface="Google Sans"/>
                <a:ea typeface="Google Sans"/>
                <a:cs typeface="Google Sans"/>
                <a:sym typeface="Google Sans"/>
              </a:rPr>
              <a:t>Fees for auto-renewing subscriptions</a:t>
            </a:r>
            <a:endParaRPr sz="1867" kern="0">
              <a:solidFill>
                <a:srgbClr val="434343"/>
              </a:solidFill>
              <a:latin typeface="Google Sans"/>
              <a:ea typeface="Google Sans"/>
              <a:cs typeface="Google Sans"/>
              <a:sym typeface="Google Sans"/>
            </a:endParaRPr>
          </a:p>
        </p:txBody>
      </p:sp>
      <p:sp>
        <p:nvSpPr>
          <p:cNvPr id="581" name="Google Shape;581;p74"/>
          <p:cNvSpPr txBox="1"/>
          <p:nvPr/>
        </p:nvSpPr>
        <p:spPr>
          <a:xfrm>
            <a:off x="626200" y="3749515"/>
            <a:ext cx="6893600" cy="710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GB" sz="1867" kern="0">
                <a:solidFill>
                  <a:srgbClr val="434343"/>
                </a:solidFill>
                <a:latin typeface="Google Sans"/>
                <a:ea typeface="Google Sans"/>
                <a:cs typeface="Google Sans"/>
                <a:sym typeface="Google Sans"/>
              </a:rPr>
              <a:t>Fees for other digital content that is consumable in the app</a:t>
            </a:r>
            <a:endParaRPr sz="1867" kern="0">
              <a:solidFill>
                <a:srgbClr val="434343"/>
              </a:solidFill>
              <a:latin typeface="Google Sans"/>
              <a:ea typeface="Google Sans"/>
              <a:cs typeface="Google Sans"/>
              <a:sym typeface="Google Sans"/>
            </a:endParaRPr>
          </a:p>
        </p:txBody>
      </p:sp>
      <p:graphicFrame>
        <p:nvGraphicFramePr>
          <p:cNvPr id="582" name="Google Shape;582;p74"/>
          <p:cNvGraphicFramePr/>
          <p:nvPr/>
        </p:nvGraphicFramePr>
        <p:xfrm>
          <a:off x="566384" y="4270757"/>
          <a:ext cx="6953400" cy="1924747"/>
        </p:xfrm>
        <a:graphic>
          <a:graphicData uri="http://schemas.openxmlformats.org/drawingml/2006/table">
            <a:tbl>
              <a:tblPr>
                <a:noFill/>
              </a:tblPr>
              <a:tblGrid>
                <a:gridCol w="3476700">
                  <a:extLst>
                    <a:ext uri="{9D8B030D-6E8A-4147-A177-3AD203B41FA5}">
                      <a16:colId xmlns:a16="http://schemas.microsoft.com/office/drawing/2014/main" val="20000"/>
                    </a:ext>
                  </a:extLst>
                </a:gridCol>
                <a:gridCol w="3476700">
                  <a:extLst>
                    <a:ext uri="{9D8B030D-6E8A-4147-A177-3AD203B41FA5}">
                      <a16:colId xmlns:a16="http://schemas.microsoft.com/office/drawing/2014/main" val="20001"/>
                    </a:ext>
                  </a:extLst>
                </a:gridCol>
              </a:tblGrid>
              <a:tr h="488800">
                <a:tc>
                  <a:txBody>
                    <a:bodyPr/>
                    <a:lstStyle/>
                    <a:p>
                      <a:pPr marL="0" lvl="0" indent="0" algn="ctr" rtl="0">
                        <a:spcBef>
                          <a:spcPts val="0"/>
                        </a:spcBef>
                        <a:spcAft>
                          <a:spcPts val="0"/>
                        </a:spcAft>
                        <a:buNone/>
                      </a:pPr>
                      <a:r>
                        <a:rPr lang="en-GB" sz="1200" b="1">
                          <a:solidFill>
                            <a:srgbClr val="FFFFFF"/>
                          </a:solidFill>
                          <a:latin typeface="Google Sans"/>
                          <a:ea typeface="Google Sans"/>
                          <a:cs typeface="Google Sans"/>
                          <a:sym typeface="Google Sans"/>
                        </a:rPr>
                        <a:t>Period</a:t>
                      </a:r>
                      <a:endParaRPr sz="1200" b="1">
                        <a:solidFill>
                          <a:srgbClr val="FFFFFF"/>
                        </a:solidFill>
                        <a:latin typeface="Google Sans"/>
                        <a:ea typeface="Google Sans"/>
                        <a:cs typeface="Google Sans"/>
                        <a:sym typeface="Google Sans"/>
                      </a:endParaRPr>
                    </a:p>
                  </a:txBody>
                  <a:tcPr marL="84667" marR="84667" marT="84667" marB="846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GB" sz="1200" b="1">
                          <a:solidFill>
                            <a:srgbClr val="FFFFFF"/>
                          </a:solidFill>
                          <a:latin typeface="Google Sans"/>
                          <a:ea typeface="Google Sans"/>
                          <a:cs typeface="Google Sans"/>
                          <a:sym typeface="Google Sans"/>
                        </a:rPr>
                        <a:t>Fee charged</a:t>
                      </a:r>
                      <a:endParaRPr sz="1200" b="1">
                        <a:solidFill>
                          <a:srgbClr val="FFFFFF"/>
                        </a:solidFill>
                        <a:latin typeface="Google Sans"/>
                        <a:ea typeface="Google Sans"/>
                        <a:cs typeface="Google Sans"/>
                        <a:sym typeface="Google Sans"/>
                      </a:endParaRPr>
                    </a:p>
                  </a:txBody>
                  <a:tcPr marL="84667" marR="84667" marT="84667" marB="846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535093">
                <a:tc>
                  <a:txBody>
                    <a:bodyPr/>
                    <a:lstStyle/>
                    <a:p>
                      <a:pPr marL="0" lvl="0" indent="0" algn="l" rtl="0">
                        <a:spcBef>
                          <a:spcPts val="0"/>
                        </a:spcBef>
                        <a:spcAft>
                          <a:spcPts val="0"/>
                        </a:spcAft>
                        <a:buNone/>
                      </a:pPr>
                      <a:r>
                        <a:rPr lang="en-GB" sz="1200">
                          <a:latin typeface="Google Sans"/>
                          <a:ea typeface="Google Sans"/>
                          <a:cs typeface="Google Sans"/>
                          <a:sym typeface="Google Sans"/>
                        </a:rPr>
                        <a:t>Within two years of initial acquisition of the user</a:t>
                      </a:r>
                      <a:endParaRPr sz="1200">
                        <a:solidFill>
                          <a:srgbClr val="4285F4"/>
                        </a:solidFill>
                        <a:latin typeface="Google Sans"/>
                        <a:ea typeface="Google Sans"/>
                        <a:cs typeface="Google Sans"/>
                        <a:sym typeface="Google Sans"/>
                      </a:endParaRPr>
                    </a:p>
                  </a:txBody>
                  <a:tcPr marL="84667" marR="84667" marT="84667" marB="846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FEFEF"/>
                    </a:solidFill>
                  </a:tcPr>
                </a:tc>
                <a:tc>
                  <a:txBody>
                    <a:bodyPr/>
                    <a:lstStyle/>
                    <a:p>
                      <a:pPr marL="0" lvl="1" indent="0" algn="l" rtl="0">
                        <a:spcBef>
                          <a:spcPts val="0"/>
                        </a:spcBef>
                        <a:spcAft>
                          <a:spcPts val="0"/>
                        </a:spcAft>
                        <a:buClr>
                          <a:srgbClr val="4285F4"/>
                        </a:buClr>
                        <a:buSzPts val="1100"/>
                        <a:buFont typeface="Arial"/>
                        <a:buNone/>
                      </a:pPr>
                      <a:r>
                        <a:rPr lang="en-GB" sz="1200">
                          <a:solidFill>
                            <a:srgbClr val="1155CC"/>
                          </a:solidFill>
                          <a:latin typeface="Google Sans"/>
                          <a:ea typeface="Google Sans"/>
                          <a:cs typeface="Google Sans"/>
                          <a:sym typeface="Google Sans"/>
                        </a:rPr>
                        <a:t>Initial acquisition fee of 10% + Ongoing Services fee of 17% </a:t>
                      </a:r>
                      <a:endParaRPr sz="1200">
                        <a:solidFill>
                          <a:srgbClr val="1155CC"/>
                        </a:solidFill>
                        <a:latin typeface="Google Sans"/>
                        <a:ea typeface="Google Sans"/>
                        <a:cs typeface="Google Sans"/>
                        <a:sym typeface="Google Sans"/>
                      </a:endParaRPr>
                    </a:p>
                  </a:txBody>
                  <a:tcPr marL="84667" marR="84667" marT="84667" marB="846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900853">
                <a:tc>
                  <a:txBody>
                    <a:bodyPr/>
                    <a:lstStyle/>
                    <a:p>
                      <a:pPr marL="0" lvl="0" indent="0" algn="l" rtl="0">
                        <a:spcBef>
                          <a:spcPts val="0"/>
                        </a:spcBef>
                        <a:spcAft>
                          <a:spcPts val="0"/>
                        </a:spcAft>
                        <a:buNone/>
                      </a:pPr>
                      <a:r>
                        <a:rPr lang="en-GB" sz="1200">
                          <a:latin typeface="Google Sans"/>
                          <a:ea typeface="Google Sans"/>
                          <a:cs typeface="Google Sans"/>
                          <a:sym typeface="Google Sans"/>
                        </a:rPr>
                        <a:t>After two years of initial acquisition of the user</a:t>
                      </a:r>
                      <a:endParaRPr sz="1200">
                        <a:latin typeface="Google Sans"/>
                        <a:ea typeface="Google Sans"/>
                        <a:cs typeface="Google Sans"/>
                        <a:sym typeface="Google Sans"/>
                      </a:endParaRPr>
                    </a:p>
                  </a:txBody>
                  <a:tcPr marL="84667" marR="84667" marT="84667" marB="846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GB" sz="1200">
                          <a:latin typeface="Google Sans"/>
                          <a:ea typeface="Google Sans"/>
                          <a:cs typeface="Google Sans"/>
                          <a:sym typeface="Google Sans"/>
                        </a:rPr>
                        <a:t>If dev retains Play’s ongoing services: 17%</a:t>
                      </a:r>
                      <a:endParaRPr sz="1200">
                        <a:latin typeface="Google Sans"/>
                        <a:ea typeface="Google Sans"/>
                        <a:cs typeface="Google Sans"/>
                        <a:sym typeface="Google Sans"/>
                      </a:endParaRPr>
                    </a:p>
                    <a:p>
                      <a:pPr marL="0" lvl="0" indent="0" algn="l" rtl="0">
                        <a:spcBef>
                          <a:spcPts val="0"/>
                        </a:spcBef>
                        <a:spcAft>
                          <a:spcPts val="0"/>
                        </a:spcAft>
                        <a:buNone/>
                      </a:pPr>
                      <a:endParaRPr sz="1200">
                        <a:latin typeface="Google Sans"/>
                        <a:ea typeface="Google Sans"/>
                        <a:cs typeface="Google Sans"/>
                        <a:sym typeface="Google Sans"/>
                      </a:endParaRPr>
                    </a:p>
                    <a:p>
                      <a:pPr marL="0" lvl="0" indent="0" algn="l" rtl="0">
                        <a:spcBef>
                          <a:spcPts val="0"/>
                        </a:spcBef>
                        <a:spcAft>
                          <a:spcPts val="0"/>
                        </a:spcAft>
                        <a:buNone/>
                      </a:pPr>
                      <a:r>
                        <a:rPr lang="en-GB" sz="1200" b="1">
                          <a:solidFill>
                            <a:srgbClr val="1155CC"/>
                          </a:solidFill>
                          <a:latin typeface="Google Sans"/>
                          <a:ea typeface="Google Sans"/>
                          <a:cs typeface="Google Sans"/>
                          <a:sym typeface="Google Sans"/>
                        </a:rPr>
                        <a:t>If dev opts out of Play’s ongoing services: 0%</a:t>
                      </a:r>
                      <a:endParaRPr sz="1200">
                        <a:latin typeface="Google Sans"/>
                        <a:ea typeface="Google Sans"/>
                        <a:cs typeface="Google Sans"/>
                        <a:sym typeface="Google Sans"/>
                      </a:endParaRPr>
                    </a:p>
                  </a:txBody>
                  <a:tcPr marL="84667" marR="84667" marT="84667" marB="846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bl>
          </a:graphicData>
        </a:graphic>
      </p:graphicFrame>
      <p:sp>
        <p:nvSpPr>
          <p:cNvPr id="583" name="Google Shape;583;p74"/>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74"/>
          <p:cNvSpPr txBox="1"/>
          <p:nvPr/>
        </p:nvSpPr>
        <p:spPr>
          <a:xfrm>
            <a:off x="256133" y="102967"/>
            <a:ext cx="10476400" cy="102575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533" kern="0">
                <a:solidFill>
                  <a:srgbClr val="4285F4"/>
                </a:solidFill>
                <a:latin typeface="Google Sans"/>
                <a:ea typeface="Google Sans"/>
                <a:cs typeface="Google Sans"/>
                <a:sym typeface="Google Sans"/>
              </a:rPr>
              <a:t>Our fee model for the External Offer Program provides developers with great flexibility</a:t>
            </a:r>
            <a:endParaRPr sz="2667" kern="0">
              <a:solidFill>
                <a:srgbClr val="4285F4"/>
              </a:solidFill>
              <a:latin typeface="Google Sans"/>
              <a:ea typeface="Google Sans"/>
              <a:cs typeface="Google Sans"/>
              <a:sym typeface="Google Sans"/>
            </a:endParaRPr>
          </a:p>
        </p:txBody>
      </p:sp>
      <p:sp>
        <p:nvSpPr>
          <p:cNvPr id="585" name="Google Shape;585;p74"/>
          <p:cNvSpPr/>
          <p:nvPr/>
        </p:nvSpPr>
        <p:spPr>
          <a:xfrm>
            <a:off x="8045200" y="2172639"/>
            <a:ext cx="3885600" cy="3638400"/>
          </a:xfrm>
          <a:prstGeom prst="roundRect">
            <a:avLst>
              <a:gd name="adj" fmla="val 9914"/>
            </a:avLst>
          </a:prstGeom>
          <a:solidFill>
            <a:srgbClr val="4285F4">
              <a:alpha val="7549"/>
            </a:srgbClr>
          </a:solidFill>
          <a:ln w="9525" cap="flat" cmpd="sng">
            <a:solidFill>
              <a:srgbClr val="F1F6FE"/>
            </a:solidFill>
            <a:prstDash val="solid"/>
            <a:round/>
            <a:headEnd type="none" w="sm" len="sm"/>
            <a:tailEnd type="none" w="sm" len="sm"/>
          </a:ln>
        </p:spPr>
        <p:txBody>
          <a:bodyPr spcFirstLastPara="1" wrap="square" lIns="121900" tIns="121900" rIns="121900" bIns="121900" anchor="ctr" anchorCtr="0">
            <a:noAutofit/>
          </a:bodyPr>
          <a:lstStyle/>
          <a:p>
            <a:pPr marL="609585" indent="-253994" defTabSz="1219170">
              <a:buClr>
                <a:srgbClr val="414141"/>
              </a:buClr>
              <a:buSzPts val="1200"/>
              <a:buFont typeface="Google Sans"/>
              <a:buChar char="●"/>
            </a:pPr>
            <a:r>
              <a:rPr lang="en-GB" sz="1600" kern="0">
                <a:solidFill>
                  <a:srgbClr val="414141"/>
                </a:solidFill>
                <a:latin typeface="Google Sans"/>
                <a:ea typeface="Google Sans"/>
                <a:cs typeface="Google Sans"/>
                <a:sym typeface="Google Sans"/>
              </a:rPr>
              <a:t>No fixed upfront fees</a:t>
            </a:r>
            <a:endParaRPr sz="1600" kern="0">
              <a:solidFill>
                <a:srgbClr val="414141"/>
              </a:solidFill>
              <a:latin typeface="Google Sans"/>
              <a:ea typeface="Google Sans"/>
              <a:cs typeface="Google Sans"/>
              <a:sym typeface="Google Sans"/>
            </a:endParaRPr>
          </a:p>
          <a:p>
            <a:pPr marL="609585" indent="-253994" defTabSz="1219170">
              <a:spcBef>
                <a:spcPts val="1333"/>
              </a:spcBef>
              <a:buClr>
                <a:srgbClr val="414141"/>
              </a:buClr>
              <a:buSzPts val="1200"/>
              <a:buFont typeface="Google Sans"/>
              <a:buChar char="●"/>
            </a:pPr>
            <a:r>
              <a:rPr lang="en-GB" sz="1600" kern="0">
                <a:solidFill>
                  <a:srgbClr val="414141"/>
                </a:solidFill>
                <a:latin typeface="Google Sans"/>
                <a:ea typeface="Google Sans"/>
                <a:cs typeface="Google Sans"/>
                <a:sym typeface="Google Sans"/>
              </a:rPr>
              <a:t>No perpetual fees</a:t>
            </a:r>
            <a:endParaRPr sz="1600" kern="0">
              <a:solidFill>
                <a:srgbClr val="414141"/>
              </a:solidFill>
              <a:latin typeface="Google Sans"/>
              <a:ea typeface="Google Sans"/>
              <a:cs typeface="Google Sans"/>
              <a:sym typeface="Google Sans"/>
            </a:endParaRPr>
          </a:p>
          <a:p>
            <a:pPr marL="761981" lvl="1" indent="-253994" defTabSz="1219170">
              <a:spcBef>
                <a:spcPts val="1333"/>
              </a:spcBef>
              <a:buClr>
                <a:srgbClr val="414141"/>
              </a:buClr>
              <a:buSzPts val="1200"/>
              <a:buFont typeface="Google Sans"/>
              <a:buChar char="○"/>
            </a:pPr>
            <a:r>
              <a:rPr lang="en-GB" sz="1600" kern="0">
                <a:solidFill>
                  <a:srgbClr val="414141"/>
                </a:solidFill>
                <a:latin typeface="Google Sans"/>
                <a:ea typeface="Google Sans"/>
                <a:cs typeface="Google Sans"/>
                <a:sym typeface="Google Sans"/>
              </a:rPr>
              <a:t>Initial acquisition fee ends after 2 years</a:t>
            </a:r>
            <a:endParaRPr sz="1600" kern="0">
              <a:solidFill>
                <a:srgbClr val="414141"/>
              </a:solidFill>
              <a:latin typeface="Google Sans"/>
              <a:ea typeface="Google Sans"/>
              <a:cs typeface="Google Sans"/>
              <a:sym typeface="Google Sans"/>
            </a:endParaRPr>
          </a:p>
          <a:p>
            <a:pPr marL="761981" lvl="1" indent="-253994" defTabSz="1219170">
              <a:spcBef>
                <a:spcPts val="1333"/>
              </a:spcBef>
              <a:buClr>
                <a:srgbClr val="414141"/>
              </a:buClr>
              <a:buSzPts val="1200"/>
              <a:buFont typeface="Google Sans"/>
              <a:buChar char="○"/>
            </a:pPr>
            <a:r>
              <a:rPr lang="en-GB" sz="1600" kern="0">
                <a:solidFill>
                  <a:srgbClr val="414141"/>
                </a:solidFill>
                <a:latin typeface="Google Sans"/>
                <a:ea typeface="Google Sans"/>
                <a:cs typeface="Google Sans"/>
                <a:sym typeface="Google Sans"/>
              </a:rPr>
              <a:t>Opt-out for ongoing service fee</a:t>
            </a:r>
            <a:endParaRPr sz="1600" kern="0">
              <a:solidFill>
                <a:srgbClr val="414141"/>
              </a:solidFill>
              <a:latin typeface="Google Sans"/>
              <a:ea typeface="Google Sans"/>
              <a:cs typeface="Google Sans"/>
              <a:sym typeface="Google Sans"/>
            </a:endParaRPr>
          </a:p>
          <a:p>
            <a:pPr marL="609585" indent="-330192" defTabSz="1219170">
              <a:spcBef>
                <a:spcPts val="1333"/>
              </a:spcBef>
              <a:spcAft>
                <a:spcPts val="1333"/>
              </a:spcAft>
              <a:buClr>
                <a:srgbClr val="414141"/>
              </a:buClr>
              <a:buSzPts val="1200"/>
              <a:buFont typeface="Google Sans"/>
              <a:buChar char="●"/>
            </a:pPr>
            <a:r>
              <a:rPr lang="en-GB" sz="1600" kern="0">
                <a:solidFill>
                  <a:srgbClr val="414141"/>
                </a:solidFill>
                <a:latin typeface="Google Sans"/>
                <a:ea typeface="Google Sans"/>
                <a:cs typeface="Google Sans"/>
                <a:sym typeface="Google Sans"/>
              </a:rPr>
              <a:t>No fees charged for non-Play apps</a:t>
            </a:r>
            <a:endParaRPr sz="1600" kern="0">
              <a:solidFill>
                <a:srgbClr val="595959"/>
              </a:solidFill>
              <a:latin typeface="Google Sans"/>
              <a:ea typeface="Google Sans"/>
              <a:cs typeface="Google Sans"/>
              <a:sym typeface="Google Sans"/>
            </a:endParaRPr>
          </a:p>
        </p:txBody>
      </p:sp>
      <p:sp>
        <p:nvSpPr>
          <p:cNvPr id="586" name="Google Shape;586;p74"/>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44</a:t>
            </a:fld>
            <a:endParaRPr ker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5"/>
          <p:cNvSpPr/>
          <p:nvPr/>
        </p:nvSpPr>
        <p:spPr>
          <a:xfrm>
            <a:off x="0" y="1360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75"/>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GB" sz="2800" kern="0">
                <a:solidFill>
                  <a:srgbClr val="000000"/>
                </a:solidFill>
                <a:latin typeface="Google Sans"/>
                <a:ea typeface="Google Sans"/>
                <a:cs typeface="Google Sans"/>
                <a:sym typeface="Google Sans"/>
              </a:rPr>
              <a:t>Play provides value via its trusted environment where users and developers can transact in confidence</a:t>
            </a:r>
            <a:endParaRPr sz="2667" kern="0">
              <a:solidFill>
                <a:srgbClr val="000000"/>
              </a:solidFill>
              <a:latin typeface="Google Sans"/>
              <a:ea typeface="Google Sans"/>
              <a:cs typeface="Google Sans"/>
              <a:sym typeface="Google Sans"/>
            </a:endParaRPr>
          </a:p>
        </p:txBody>
      </p:sp>
      <p:sp>
        <p:nvSpPr>
          <p:cNvPr id="593" name="Google Shape;593;p75"/>
          <p:cNvSpPr/>
          <p:nvPr/>
        </p:nvSpPr>
        <p:spPr>
          <a:xfrm>
            <a:off x="4396667" y="1567923"/>
            <a:ext cx="3386800" cy="3386800"/>
          </a:xfrm>
          <a:prstGeom prst="donut">
            <a:avLst>
              <a:gd name="adj" fmla="val 16067"/>
            </a:avLst>
          </a:prstGeom>
          <a:solidFill>
            <a:srgbClr val="000000">
              <a:alpha val="107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94" name="Google Shape;594;p75"/>
          <p:cNvGrpSpPr/>
          <p:nvPr/>
        </p:nvGrpSpPr>
        <p:grpSpPr>
          <a:xfrm>
            <a:off x="591201" y="1737133"/>
            <a:ext cx="4225425" cy="2090800"/>
            <a:chOff x="443400" y="1292650"/>
            <a:chExt cx="3169069" cy="1568100"/>
          </a:xfrm>
        </p:grpSpPr>
        <p:cxnSp>
          <p:nvCxnSpPr>
            <p:cNvPr id="595" name="Google Shape;595;p75"/>
            <p:cNvCxnSpPr/>
            <p:nvPr/>
          </p:nvCxnSpPr>
          <p:spPr>
            <a:xfrm>
              <a:off x="3178969" y="1638300"/>
              <a:ext cx="433500" cy="252300"/>
            </a:xfrm>
            <a:prstGeom prst="straightConnector1">
              <a:avLst/>
            </a:prstGeom>
            <a:noFill/>
            <a:ln w="19050" cap="flat" cmpd="sng">
              <a:solidFill>
                <a:srgbClr val="A1C2FA"/>
              </a:solidFill>
              <a:prstDash val="solid"/>
              <a:round/>
              <a:headEnd type="oval" w="med" len="med"/>
              <a:tailEnd type="none" w="sm" len="sm"/>
            </a:ln>
          </p:spPr>
        </p:cxnSp>
        <p:sp>
          <p:nvSpPr>
            <p:cNvPr id="596" name="Google Shape;596;p75"/>
            <p:cNvSpPr txBox="1"/>
            <p:nvPr/>
          </p:nvSpPr>
          <p:spPr>
            <a:xfrm>
              <a:off x="443400" y="1292650"/>
              <a:ext cx="2628300" cy="15681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GB" sz="1467" b="1" kern="0">
                  <a:solidFill>
                    <a:srgbClr val="4285F4"/>
                  </a:solidFill>
                  <a:latin typeface="Google Sans"/>
                  <a:ea typeface="Google Sans"/>
                  <a:cs typeface="Google Sans"/>
                  <a:sym typeface="Google Sans"/>
                </a:rPr>
                <a:t>Developer tools  to test, build, and optimise apps, and to engage, re-engage and monetise users</a:t>
              </a:r>
              <a:r>
                <a:rPr lang="en-GB" sz="1467" kern="0">
                  <a:solidFill>
                    <a:srgbClr val="4285F4"/>
                  </a:solidFill>
                  <a:latin typeface="Google Sans"/>
                  <a:ea typeface="Google Sans"/>
                  <a:cs typeface="Google Sans"/>
                  <a:sym typeface="Google Sans"/>
                </a:rPr>
                <a:t> </a:t>
              </a:r>
              <a:endParaRPr sz="1467" kern="0">
                <a:solidFill>
                  <a:srgbClr val="4285F4"/>
                </a:solidFill>
                <a:latin typeface="Google Sans"/>
                <a:ea typeface="Google Sans"/>
                <a:cs typeface="Google Sans"/>
                <a:sym typeface="Google Sans"/>
              </a:endParaRPr>
            </a:p>
            <a:p>
              <a:pPr defTabSz="1219170">
                <a:lnSpc>
                  <a:spcPct val="115000"/>
                </a:lnSpc>
                <a:spcBef>
                  <a:spcPts val="1333"/>
                </a:spcBef>
                <a:buClr>
                  <a:srgbClr val="000000"/>
                </a:buClr>
                <a:buSzPts val="1100"/>
              </a:pPr>
              <a:r>
                <a:rPr lang="en-GB" sz="1467" kern="0">
                  <a:solidFill>
                    <a:srgbClr val="000000"/>
                  </a:solidFill>
                  <a:latin typeface="Google Sans"/>
                  <a:ea typeface="Google Sans"/>
                  <a:cs typeface="Google Sans"/>
                  <a:sym typeface="Google Sans"/>
                </a:rPr>
                <a:t>Apps that use Play’s testing tools have </a:t>
              </a:r>
              <a:r>
                <a:rPr lang="en-GB" sz="1467" b="1" kern="0">
                  <a:solidFill>
                    <a:srgbClr val="4285F4"/>
                  </a:solidFill>
                  <a:latin typeface="Google Sans"/>
                  <a:ea typeface="Google Sans"/>
                  <a:cs typeface="Google Sans"/>
                  <a:sym typeface="Google Sans"/>
                </a:rPr>
                <a:t>on average three times</a:t>
              </a:r>
              <a:r>
                <a:rPr lang="en-GB" sz="1467" b="1" kern="0">
                  <a:solidFill>
                    <a:srgbClr val="000000"/>
                  </a:solidFill>
                  <a:latin typeface="Google Sans"/>
                  <a:ea typeface="Google Sans"/>
                  <a:cs typeface="Google Sans"/>
                  <a:sym typeface="Google Sans"/>
                </a:rPr>
                <a:t> </a:t>
              </a:r>
              <a:r>
                <a:rPr lang="en-GB" sz="1467" kern="0">
                  <a:solidFill>
                    <a:srgbClr val="000000"/>
                  </a:solidFill>
                  <a:latin typeface="Google Sans"/>
                  <a:ea typeface="Google Sans"/>
                  <a:cs typeface="Google Sans"/>
                  <a:sym typeface="Google Sans"/>
                </a:rPr>
                <a:t>the amount of app installs and user engagement compared to those that do not</a:t>
              </a:r>
              <a:endParaRPr sz="1467" kern="0">
                <a:solidFill>
                  <a:srgbClr val="000000"/>
                </a:solidFill>
                <a:latin typeface="Google Sans"/>
                <a:ea typeface="Google Sans"/>
                <a:cs typeface="Google Sans"/>
                <a:sym typeface="Google Sans"/>
              </a:endParaRPr>
            </a:p>
            <a:p>
              <a:pPr algn="r" defTabSz="1219170">
                <a:lnSpc>
                  <a:spcPct val="115000"/>
                </a:lnSpc>
                <a:spcBef>
                  <a:spcPts val="1333"/>
                </a:spcBef>
                <a:buClr>
                  <a:srgbClr val="000000"/>
                </a:buClr>
              </a:pPr>
              <a:endParaRPr sz="1467" kern="0">
                <a:solidFill>
                  <a:srgbClr val="000000"/>
                </a:solidFill>
                <a:latin typeface="Roboto"/>
                <a:ea typeface="Roboto"/>
                <a:cs typeface="Roboto"/>
                <a:sym typeface="Roboto"/>
              </a:endParaRPr>
            </a:p>
            <a:p>
              <a:pPr algn="r" defTabSz="1219170">
                <a:lnSpc>
                  <a:spcPct val="115000"/>
                </a:lnSpc>
                <a:buClr>
                  <a:srgbClr val="000000"/>
                </a:buClr>
              </a:pPr>
              <a:endParaRPr sz="1467" b="1" kern="0">
                <a:solidFill>
                  <a:srgbClr val="000000"/>
                </a:solidFill>
                <a:latin typeface="Roboto"/>
                <a:ea typeface="Roboto"/>
                <a:cs typeface="Roboto"/>
                <a:sym typeface="Roboto"/>
              </a:endParaRPr>
            </a:p>
          </p:txBody>
        </p:sp>
      </p:grpSp>
      <p:grpSp>
        <p:nvGrpSpPr>
          <p:cNvPr id="597" name="Google Shape;597;p75"/>
          <p:cNvGrpSpPr/>
          <p:nvPr/>
        </p:nvGrpSpPr>
        <p:grpSpPr>
          <a:xfrm>
            <a:off x="7356425" y="1283167"/>
            <a:ext cx="4406008" cy="2828000"/>
            <a:chOff x="5517319" y="952175"/>
            <a:chExt cx="3304506" cy="2121000"/>
          </a:xfrm>
        </p:grpSpPr>
        <p:cxnSp>
          <p:nvCxnSpPr>
            <p:cNvPr id="598" name="Google Shape;598;p75"/>
            <p:cNvCxnSpPr/>
            <p:nvPr/>
          </p:nvCxnSpPr>
          <p:spPr>
            <a:xfrm flipH="1">
              <a:off x="5517319" y="1638300"/>
              <a:ext cx="433500" cy="252300"/>
            </a:xfrm>
            <a:prstGeom prst="straightConnector1">
              <a:avLst/>
            </a:prstGeom>
            <a:noFill/>
            <a:ln w="19050" cap="flat" cmpd="sng">
              <a:solidFill>
                <a:srgbClr val="0942A1"/>
              </a:solidFill>
              <a:prstDash val="solid"/>
              <a:round/>
              <a:headEnd type="oval" w="med" len="med"/>
              <a:tailEnd type="none" w="sm" len="sm"/>
            </a:ln>
          </p:spPr>
        </p:cxnSp>
        <p:sp>
          <p:nvSpPr>
            <p:cNvPr id="599" name="Google Shape;599;p75"/>
            <p:cNvSpPr txBox="1"/>
            <p:nvPr/>
          </p:nvSpPr>
          <p:spPr>
            <a:xfrm>
              <a:off x="5950825" y="952175"/>
              <a:ext cx="2871000" cy="2121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1100"/>
              </a:pPr>
              <a:r>
                <a:rPr lang="en-GB" sz="1467" b="1" kern="0">
                  <a:solidFill>
                    <a:srgbClr val="4285F4"/>
                  </a:solidFill>
                  <a:latin typeface="Google Sans"/>
                  <a:ea typeface="Google Sans"/>
                  <a:cs typeface="Google Sans"/>
                  <a:sym typeface="Google Sans"/>
                </a:rPr>
                <a:t>Security framework that keeps users and developers safe.</a:t>
              </a:r>
              <a:r>
                <a:rPr lang="en-GB" sz="1467" kern="0">
                  <a:solidFill>
                    <a:srgbClr val="4285F4"/>
                  </a:solidFill>
                  <a:latin typeface="Google Sans"/>
                  <a:ea typeface="Google Sans"/>
                  <a:cs typeface="Google Sans"/>
                  <a:sym typeface="Google Sans"/>
                </a:rPr>
                <a:t>  </a:t>
              </a:r>
              <a:r>
                <a:rPr lang="en-GB" sz="1467" kern="0">
                  <a:solidFill>
                    <a:srgbClr val="000000"/>
                  </a:solidFill>
                  <a:latin typeface="Google Sans"/>
                  <a:ea typeface="Google Sans"/>
                  <a:cs typeface="Google Sans"/>
                  <a:sym typeface="Google Sans"/>
                </a:rPr>
                <a:t>In 2022, Play:</a:t>
              </a:r>
              <a:endParaRPr sz="1467" kern="0">
                <a:solidFill>
                  <a:srgbClr val="000000"/>
                </a:solidFill>
                <a:latin typeface="Google Sans"/>
                <a:ea typeface="Google Sans"/>
                <a:cs typeface="Google Sans"/>
                <a:sym typeface="Google Sans"/>
              </a:endParaRPr>
            </a:p>
            <a:p>
              <a:pPr marL="609585" indent="-397923" defTabSz="1219170">
                <a:spcBef>
                  <a:spcPts val="1333"/>
                </a:spcBef>
                <a:buClr>
                  <a:srgbClr val="000000"/>
                </a:buClr>
                <a:buSzPts val="1100"/>
                <a:buFont typeface="Google Sans"/>
                <a:buChar char="➢"/>
              </a:pPr>
              <a:r>
                <a:rPr lang="en-GB" sz="1467" kern="0">
                  <a:solidFill>
                    <a:srgbClr val="000000"/>
                  </a:solidFill>
                  <a:latin typeface="Google Sans"/>
                  <a:ea typeface="Google Sans"/>
                  <a:cs typeface="Google Sans"/>
                  <a:sym typeface="Google Sans"/>
                </a:rPr>
                <a:t>P</a:t>
              </a:r>
              <a:r>
                <a:rPr lang="en-GB" sz="1467" kern="0">
                  <a:solidFill>
                    <a:srgbClr val="000000"/>
                  </a:solidFill>
                  <a:uFill>
                    <a:noFill/>
                  </a:uFill>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revented</a:t>
              </a:r>
              <a:r>
                <a:rPr lang="en-GB" sz="1467" kern="0">
                  <a:solidFill>
                    <a:srgbClr val="000000"/>
                  </a:solidFill>
                  <a:latin typeface="Google Sans"/>
                  <a:ea typeface="Google Sans"/>
                  <a:cs typeface="Google Sans"/>
                  <a:sym typeface="Google Sans"/>
                </a:rPr>
                <a:t> over </a:t>
              </a:r>
              <a:r>
                <a:rPr lang="en-GB" sz="1467" b="1" kern="0">
                  <a:solidFill>
                    <a:srgbClr val="4285F4"/>
                  </a:solidFill>
                  <a:latin typeface="Google Sans"/>
                  <a:ea typeface="Google Sans"/>
                  <a:cs typeface="Google Sans"/>
                  <a:sym typeface="Google Sans"/>
                </a:rPr>
                <a:t>USD 2 billion</a:t>
              </a:r>
              <a:r>
                <a:rPr lang="en-GB" sz="1467" kern="0">
                  <a:solidFill>
                    <a:srgbClr val="4285F4"/>
                  </a:solidFill>
                  <a:latin typeface="Google Sans"/>
                  <a:ea typeface="Google Sans"/>
                  <a:cs typeface="Google Sans"/>
                  <a:sym typeface="Google Sans"/>
                </a:rPr>
                <a:t> </a:t>
              </a:r>
              <a:r>
                <a:rPr lang="en-GB" sz="1467" kern="0">
                  <a:solidFill>
                    <a:srgbClr val="000000"/>
                  </a:solidFill>
                  <a:latin typeface="Google Sans"/>
                  <a:ea typeface="Google Sans"/>
                  <a:cs typeface="Google Sans"/>
                  <a:sym typeface="Google Sans"/>
                </a:rPr>
                <a:t>in fraudulent and abusive transactions</a:t>
              </a:r>
              <a:endParaRPr sz="1467" kern="0">
                <a:solidFill>
                  <a:srgbClr val="000000"/>
                </a:solidFill>
                <a:latin typeface="Google Sans"/>
                <a:ea typeface="Google Sans"/>
                <a:cs typeface="Google Sans"/>
                <a:sym typeface="Google Sans"/>
              </a:endParaRPr>
            </a:p>
            <a:p>
              <a:pPr marL="609585" indent="-397923" defTabSz="1219170">
                <a:spcBef>
                  <a:spcPts val="1333"/>
                </a:spcBef>
                <a:buClr>
                  <a:srgbClr val="000000"/>
                </a:buClr>
                <a:buSzPts val="1100"/>
                <a:buFont typeface="Google Sans"/>
                <a:buChar char="➢"/>
              </a:pPr>
              <a:r>
                <a:rPr lang="en-GB" sz="1467" kern="0">
                  <a:solidFill>
                    <a:srgbClr val="000000"/>
                  </a:solidFill>
                  <a:latin typeface="Google Sans"/>
                  <a:ea typeface="Google Sans"/>
                  <a:cs typeface="Google Sans"/>
                  <a:sym typeface="Google Sans"/>
                </a:rPr>
                <a:t>Prevented </a:t>
              </a:r>
              <a:r>
                <a:rPr lang="en-GB" sz="1467" b="1" kern="0">
                  <a:solidFill>
                    <a:srgbClr val="4285F4"/>
                  </a:solidFill>
                  <a:latin typeface="Google Sans"/>
                  <a:ea typeface="Google Sans"/>
                  <a:cs typeface="Google Sans"/>
                  <a:sym typeface="Google Sans"/>
                </a:rPr>
                <a:t>1.43 million policy-violating apps</a:t>
              </a:r>
              <a:r>
                <a:rPr lang="en-GB" sz="1467" kern="0">
                  <a:solidFill>
                    <a:srgbClr val="000000"/>
                  </a:solidFill>
                  <a:latin typeface="Google Sans"/>
                  <a:ea typeface="Google Sans"/>
                  <a:cs typeface="Google Sans"/>
                  <a:sym typeface="Google Sans"/>
                </a:rPr>
                <a:t> from being published on Play</a:t>
              </a:r>
              <a:endParaRPr sz="1467" kern="0">
                <a:solidFill>
                  <a:srgbClr val="000000"/>
                </a:solidFill>
                <a:latin typeface="Google Sans"/>
                <a:ea typeface="Google Sans"/>
                <a:cs typeface="Google Sans"/>
                <a:sym typeface="Google Sans"/>
              </a:endParaRPr>
            </a:p>
            <a:p>
              <a:pPr marL="609585" indent="-397923" defTabSz="1219170">
                <a:lnSpc>
                  <a:spcPct val="115000"/>
                </a:lnSpc>
                <a:spcBef>
                  <a:spcPts val="1333"/>
                </a:spcBef>
                <a:spcAft>
                  <a:spcPts val="1333"/>
                </a:spcAft>
                <a:buClr>
                  <a:srgbClr val="000000"/>
                </a:buClr>
                <a:buSzPts val="1100"/>
                <a:buFont typeface="Google Sans"/>
                <a:buChar char="➢"/>
              </a:pPr>
              <a:r>
                <a:rPr lang="en-GB" sz="1467" kern="0">
                  <a:solidFill>
                    <a:srgbClr val="000000"/>
                  </a:solidFill>
                  <a:latin typeface="Google Sans"/>
                  <a:ea typeface="Google Sans"/>
                  <a:cs typeface="Google Sans"/>
                  <a:sym typeface="Google Sans"/>
                </a:rPr>
                <a:t>Blocked </a:t>
              </a:r>
              <a:r>
                <a:rPr lang="en-GB" sz="1467" b="1" kern="0">
                  <a:solidFill>
                    <a:srgbClr val="000000"/>
                  </a:solidFill>
                  <a:latin typeface="Google Sans"/>
                  <a:ea typeface="Google Sans"/>
                  <a:cs typeface="Google Sans"/>
                  <a:sym typeface="Google Sans"/>
                </a:rPr>
                <a:t>208,000 bad accounts </a:t>
              </a:r>
              <a:r>
                <a:rPr lang="en-GB" sz="1467" kern="0">
                  <a:solidFill>
                    <a:srgbClr val="000000"/>
                  </a:solidFill>
                  <a:latin typeface="Google Sans"/>
                  <a:ea typeface="Google Sans"/>
                  <a:cs typeface="Google Sans"/>
                  <a:sym typeface="Google Sans"/>
                </a:rPr>
                <a:t>and blocked or disabled over 300 million spam user accounts</a:t>
              </a:r>
              <a:endParaRPr sz="1467" b="1" kern="0">
                <a:solidFill>
                  <a:srgbClr val="000000"/>
                </a:solidFill>
                <a:latin typeface="Roboto"/>
                <a:ea typeface="Roboto"/>
                <a:cs typeface="Roboto"/>
                <a:sym typeface="Roboto"/>
              </a:endParaRPr>
            </a:p>
          </p:txBody>
        </p:sp>
      </p:grpSp>
      <p:grpSp>
        <p:nvGrpSpPr>
          <p:cNvPr id="600" name="Google Shape;600;p75"/>
          <p:cNvGrpSpPr/>
          <p:nvPr/>
        </p:nvGrpSpPr>
        <p:grpSpPr>
          <a:xfrm>
            <a:off x="3307167" y="4727121"/>
            <a:ext cx="5286000" cy="2090647"/>
            <a:chOff x="2480375" y="3535140"/>
            <a:chExt cx="3964500" cy="1567985"/>
          </a:xfrm>
        </p:grpSpPr>
        <p:cxnSp>
          <p:nvCxnSpPr>
            <p:cNvPr id="601" name="Google Shape;601;p75"/>
            <p:cNvCxnSpPr/>
            <p:nvPr/>
          </p:nvCxnSpPr>
          <p:spPr>
            <a:xfrm rot="10800000">
              <a:off x="4556399" y="3535140"/>
              <a:ext cx="0" cy="460500"/>
            </a:xfrm>
            <a:prstGeom prst="straightConnector1">
              <a:avLst/>
            </a:prstGeom>
            <a:noFill/>
            <a:ln w="19050" cap="flat" cmpd="sng">
              <a:solidFill>
                <a:srgbClr val="307AF3"/>
              </a:solidFill>
              <a:prstDash val="solid"/>
              <a:round/>
              <a:headEnd type="oval" w="med" len="med"/>
              <a:tailEnd type="none" w="sm" len="sm"/>
            </a:ln>
          </p:spPr>
        </p:cxnSp>
        <p:sp>
          <p:nvSpPr>
            <p:cNvPr id="602" name="Google Shape;602;p75"/>
            <p:cNvSpPr txBox="1"/>
            <p:nvPr/>
          </p:nvSpPr>
          <p:spPr>
            <a:xfrm>
              <a:off x="2480375" y="4009325"/>
              <a:ext cx="3964500" cy="1093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GB" sz="1467" b="1" kern="0">
                  <a:solidFill>
                    <a:srgbClr val="4285F4"/>
                  </a:solidFill>
                  <a:latin typeface="Google Sans"/>
                  <a:ea typeface="Google Sans"/>
                  <a:cs typeface="Google Sans"/>
                  <a:sym typeface="Google Sans"/>
                </a:rPr>
                <a:t>Infrastructure to distribute, update, and reinstall apps</a:t>
              </a:r>
              <a:endParaRPr sz="1467" kern="0">
                <a:solidFill>
                  <a:srgbClr val="000000"/>
                </a:solidFill>
                <a:latin typeface="Google Sans"/>
                <a:ea typeface="Google Sans"/>
                <a:cs typeface="Google Sans"/>
                <a:sym typeface="Google Sans"/>
              </a:endParaRPr>
            </a:p>
            <a:p>
              <a:pPr defTabSz="1219170">
                <a:lnSpc>
                  <a:spcPct val="115000"/>
                </a:lnSpc>
                <a:spcBef>
                  <a:spcPts val="1333"/>
                </a:spcBef>
                <a:buClr>
                  <a:srgbClr val="000000"/>
                </a:buClr>
              </a:pPr>
              <a:r>
                <a:rPr lang="en-GB" sz="1467" kern="0">
                  <a:solidFill>
                    <a:srgbClr val="000000"/>
                  </a:solidFill>
                  <a:latin typeface="Google Sans"/>
                  <a:ea typeface="Google Sans"/>
                  <a:cs typeface="Google Sans"/>
                  <a:sym typeface="Google Sans"/>
                </a:rPr>
                <a:t>Play developers update their apps </a:t>
              </a:r>
              <a:r>
                <a:rPr lang="en-GB" sz="1467" b="1" kern="0">
                  <a:solidFill>
                    <a:srgbClr val="4285F4"/>
                  </a:solidFill>
                  <a:latin typeface="Google Sans"/>
                  <a:ea typeface="Google Sans"/>
                  <a:cs typeface="Google Sans"/>
                  <a:sym typeface="Google Sans"/>
                </a:rPr>
                <a:t>every single month</a:t>
              </a:r>
              <a:r>
                <a:rPr lang="en-GB" sz="1467" kern="0">
                  <a:solidFill>
                    <a:srgbClr val="000000"/>
                  </a:solidFill>
                  <a:latin typeface="Google Sans"/>
                  <a:ea typeface="Google Sans"/>
                  <a:cs typeface="Google Sans"/>
                  <a:sym typeface="Google Sans"/>
                </a:rPr>
                <a:t>.  On EU mobile devices that have Play installed, Play delivers approximately</a:t>
              </a:r>
              <a:r>
                <a:rPr lang="en-GB" sz="1467" b="1" kern="0">
                  <a:solidFill>
                    <a:srgbClr val="000000"/>
                  </a:solidFill>
                  <a:latin typeface="Google Sans"/>
                  <a:ea typeface="Google Sans"/>
                  <a:cs typeface="Google Sans"/>
                  <a:sym typeface="Google Sans"/>
                </a:rPr>
                <a:t> </a:t>
              </a:r>
              <a:r>
                <a:rPr lang="en-GB" sz="1467" b="1" kern="0">
                  <a:solidFill>
                    <a:srgbClr val="4285F4"/>
                  </a:solidFill>
                  <a:latin typeface="Google Sans"/>
                  <a:ea typeface="Google Sans"/>
                  <a:cs typeface="Google Sans"/>
                  <a:sym typeface="Google Sans"/>
                </a:rPr>
                <a:t>18 app updates per week per device</a:t>
              </a:r>
              <a:r>
                <a:rPr lang="en-GB" sz="1467" kern="0">
                  <a:solidFill>
                    <a:srgbClr val="000000"/>
                  </a:solidFill>
                  <a:latin typeface="Google Sans"/>
                  <a:ea typeface="Google Sans"/>
                  <a:cs typeface="Google Sans"/>
                  <a:sym typeface="Google Sans"/>
                </a:rPr>
                <a:t> </a:t>
              </a:r>
              <a:endParaRPr sz="1467" kern="0">
                <a:solidFill>
                  <a:srgbClr val="000000"/>
                </a:solidFill>
                <a:latin typeface="Google Sans"/>
                <a:ea typeface="Google Sans"/>
                <a:cs typeface="Google Sans"/>
                <a:sym typeface="Google Sans"/>
              </a:endParaRPr>
            </a:p>
            <a:p>
              <a:pPr defTabSz="1219170">
                <a:lnSpc>
                  <a:spcPct val="115000"/>
                </a:lnSpc>
                <a:spcBef>
                  <a:spcPts val="1333"/>
                </a:spcBef>
                <a:buClr>
                  <a:srgbClr val="000000"/>
                </a:buClr>
              </a:pPr>
              <a:endParaRPr sz="1200" b="1" kern="0">
                <a:solidFill>
                  <a:srgbClr val="000000"/>
                </a:solidFill>
                <a:latin typeface="Roboto"/>
                <a:ea typeface="Roboto"/>
                <a:cs typeface="Roboto"/>
                <a:sym typeface="Roboto"/>
              </a:endParaRPr>
            </a:p>
          </p:txBody>
        </p:sp>
      </p:grpSp>
      <p:sp>
        <p:nvSpPr>
          <p:cNvPr id="603" name="Google Shape;603;p75"/>
          <p:cNvSpPr txBox="1"/>
          <p:nvPr/>
        </p:nvSpPr>
        <p:spPr>
          <a:xfrm>
            <a:off x="5127712" y="2755547"/>
            <a:ext cx="1924800" cy="1072400"/>
          </a:xfrm>
          <a:prstGeom prst="rect">
            <a:avLst/>
          </a:prstGeom>
          <a:no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n-GB" sz="1600" b="1" kern="0">
                <a:solidFill>
                  <a:srgbClr val="4285F4"/>
                </a:solidFill>
                <a:latin typeface="Google Sans"/>
                <a:ea typeface="Google Sans"/>
                <a:cs typeface="Google Sans"/>
                <a:sym typeface="Google Sans"/>
              </a:rPr>
              <a:t>Lifecycle value of Play</a:t>
            </a:r>
            <a:endParaRPr sz="1600" kern="0">
              <a:solidFill>
                <a:srgbClr val="4285F4"/>
              </a:solidFill>
              <a:latin typeface="Google Sans"/>
              <a:ea typeface="Google Sans"/>
              <a:cs typeface="Google Sans"/>
              <a:sym typeface="Google Sans"/>
            </a:endParaRPr>
          </a:p>
        </p:txBody>
      </p:sp>
      <p:sp>
        <p:nvSpPr>
          <p:cNvPr id="604" name="Google Shape;604;p75"/>
          <p:cNvSpPr/>
          <p:nvPr/>
        </p:nvSpPr>
        <p:spPr>
          <a:xfrm rot="1800047">
            <a:off x="4293124" y="1462179"/>
            <a:ext cx="3587915" cy="3587915"/>
          </a:xfrm>
          <a:prstGeom prst="blockArc">
            <a:avLst>
              <a:gd name="adj1" fmla="val 14414370"/>
              <a:gd name="adj2" fmla="val 694"/>
              <a:gd name="adj3" fmla="val 9562"/>
            </a:avLst>
          </a:prstGeom>
          <a:solidFill>
            <a:srgbClr val="0942A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75"/>
          <p:cNvSpPr/>
          <p:nvPr/>
        </p:nvSpPr>
        <p:spPr>
          <a:xfrm rot="-1800047" flipH="1">
            <a:off x="4295941" y="1462179"/>
            <a:ext cx="3587915" cy="3587915"/>
          </a:xfrm>
          <a:prstGeom prst="blockArc">
            <a:avLst>
              <a:gd name="adj1" fmla="val 14348563"/>
              <a:gd name="adj2" fmla="val 21472873"/>
              <a:gd name="adj3" fmla="val 9381"/>
            </a:avLst>
          </a:prstGeom>
          <a:solidFill>
            <a:srgbClr val="A1C2FA"/>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75"/>
          <p:cNvSpPr/>
          <p:nvPr/>
        </p:nvSpPr>
        <p:spPr>
          <a:xfrm rot="-8100000">
            <a:off x="5843620" y="1383457"/>
            <a:ext cx="484227" cy="484227"/>
          </a:xfrm>
          <a:prstGeom prst="rtTriangle">
            <a:avLst/>
          </a:prstGeom>
          <a:solidFill>
            <a:srgbClr val="A1C2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75"/>
          <p:cNvSpPr/>
          <p:nvPr/>
        </p:nvSpPr>
        <p:spPr>
          <a:xfrm rot="-9000757" flipH="1">
            <a:off x="4294604" y="1460011"/>
            <a:ext cx="3586968" cy="3586968"/>
          </a:xfrm>
          <a:prstGeom prst="blockArc">
            <a:avLst>
              <a:gd name="adj1" fmla="val 14316164"/>
              <a:gd name="adj2" fmla="val 21502663"/>
              <a:gd name="adj3" fmla="val 9415"/>
            </a:avLst>
          </a:prstGeom>
          <a:solidFill>
            <a:srgbClr val="307AF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75"/>
          <p:cNvSpPr/>
          <p:nvPr/>
        </p:nvSpPr>
        <p:spPr>
          <a:xfrm rot="-1027861">
            <a:off x="7314499" y="3813376"/>
            <a:ext cx="416896" cy="416896"/>
          </a:xfrm>
          <a:prstGeom prst="rtTriangle">
            <a:avLst/>
          </a:prstGeom>
          <a:solidFill>
            <a:srgbClr val="0942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75"/>
          <p:cNvSpPr/>
          <p:nvPr/>
        </p:nvSpPr>
        <p:spPr>
          <a:xfrm rot="6359841">
            <a:off x="4421068" y="3810616"/>
            <a:ext cx="484773" cy="484773"/>
          </a:xfrm>
          <a:prstGeom prst="rtTriangle">
            <a:avLst/>
          </a:prstGeom>
          <a:solidFill>
            <a:srgbClr val="307A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75"/>
          <p:cNvSpPr txBox="1">
            <a:spLocks noGrp="1"/>
          </p:cNvSpPr>
          <p:nvPr>
            <p:ph type="sldNum" idx="12"/>
          </p:nvPr>
        </p:nvSpPr>
        <p:spPr>
          <a:xfrm>
            <a:off x="11409045" y="6434735"/>
            <a:ext cx="731600" cy="524800"/>
          </a:xfrm>
          <a:prstGeom prst="rect">
            <a:avLst/>
          </a:prstGeom>
        </p:spPr>
        <p:txBody>
          <a:bodyPr spcFirstLastPara="1" wrap="square" lIns="121900" tIns="121900" rIns="121900" bIns="121900" anchor="t" anchorCtr="0">
            <a:normAutofit/>
          </a:bodyPr>
          <a:lstStyle/>
          <a:p>
            <a:pPr defTabSz="1219170">
              <a:buClr>
                <a:srgbClr val="000000"/>
              </a:buClr>
            </a:pPr>
            <a:fld id="{00000000-1234-1234-1234-123412341234}" type="slidenum">
              <a:rPr lang="en-GB" sz="1467" kern="0">
                <a:solidFill>
                  <a:srgbClr val="9E9E9E"/>
                </a:solidFill>
                <a:latin typeface="Arial"/>
                <a:cs typeface="Arial"/>
                <a:sym typeface="Arial"/>
              </a:rPr>
              <a:pPr defTabSz="1219170">
                <a:buClr>
                  <a:srgbClr val="000000"/>
                </a:buClr>
              </a:pPr>
              <a:t>45</a:t>
            </a:fld>
            <a:endParaRPr sz="1467" kern="0">
              <a:solidFill>
                <a:srgbClr val="9E9E9E"/>
              </a:solidFill>
              <a:latin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6"/>
          <p:cNvSpPr/>
          <p:nvPr/>
        </p:nvSpPr>
        <p:spPr>
          <a:xfrm>
            <a:off x="6786467" y="1347333"/>
            <a:ext cx="4344800" cy="5029200"/>
          </a:xfrm>
          <a:prstGeom prst="roundRect">
            <a:avLst>
              <a:gd name="adj" fmla="val 11193"/>
            </a:avLst>
          </a:prstGeom>
          <a:solidFill>
            <a:schemeClr val="lt1"/>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616" name="Google Shape;616;p76"/>
          <p:cNvSpPr txBox="1"/>
          <p:nvPr/>
        </p:nvSpPr>
        <p:spPr>
          <a:xfrm>
            <a:off x="395400" y="1201127"/>
            <a:ext cx="5650400" cy="2298346"/>
          </a:xfrm>
          <a:prstGeom prst="rect">
            <a:avLst/>
          </a:prstGeom>
          <a:noFill/>
          <a:ln>
            <a:noFill/>
          </a:ln>
        </p:spPr>
        <p:txBody>
          <a:bodyPr spcFirstLastPara="1" wrap="square" lIns="121900" tIns="121900" rIns="121900" bIns="121900" anchor="ctr" anchorCtr="0">
            <a:spAutoFit/>
          </a:bodyPr>
          <a:lstStyle/>
          <a:p>
            <a:pPr defTabSz="1219170">
              <a:buClr>
                <a:srgbClr val="000000"/>
              </a:buClr>
            </a:pPr>
            <a:r>
              <a:rPr lang="en-GB" sz="1867" kern="0">
                <a:solidFill>
                  <a:srgbClr val="434343"/>
                </a:solidFill>
                <a:latin typeface="Google Sans"/>
                <a:ea typeface="Google Sans"/>
                <a:cs typeface="Google Sans"/>
                <a:sym typeface="Google Sans"/>
              </a:rPr>
              <a:t>App developers that are interested in participating in the </a:t>
            </a:r>
            <a:r>
              <a:rPr lang="en-GB" sz="1867" b="1" kern="0">
                <a:solidFill>
                  <a:srgbClr val="434343"/>
                </a:solidFill>
                <a:latin typeface="Google Sans"/>
                <a:ea typeface="Google Sans"/>
                <a:cs typeface="Google Sans"/>
                <a:sym typeface="Google Sans"/>
              </a:rPr>
              <a:t>External Offers program</a:t>
            </a:r>
            <a:r>
              <a:rPr lang="en-GB" sz="1867" kern="0">
                <a:solidFill>
                  <a:srgbClr val="434343"/>
                </a:solidFill>
                <a:latin typeface="Google Sans"/>
                <a:ea typeface="Google Sans"/>
                <a:cs typeface="Google Sans"/>
                <a:sym typeface="Google Sans"/>
              </a:rPr>
              <a:t> can find out more information and sign up at:</a:t>
            </a:r>
            <a:r>
              <a:rPr lang="en-GB" sz="2133" kern="0">
                <a:solidFill>
                  <a:srgbClr val="434343"/>
                </a:solidFill>
                <a:latin typeface="Google Sans"/>
                <a:ea typeface="Google Sans"/>
                <a:cs typeface="Google Sans"/>
                <a:sym typeface="Google Sans"/>
              </a:rPr>
              <a:t> </a:t>
            </a:r>
            <a:endParaRPr sz="2133" kern="0">
              <a:solidFill>
                <a:srgbClr val="434343"/>
              </a:solidFill>
              <a:latin typeface="Google Sans"/>
              <a:ea typeface="Google Sans"/>
              <a:cs typeface="Google Sans"/>
              <a:sym typeface="Google Sans"/>
            </a:endParaRPr>
          </a:p>
          <a:p>
            <a:pPr defTabSz="1219170">
              <a:buClr>
                <a:srgbClr val="000000"/>
              </a:buClr>
            </a:pPr>
            <a:r>
              <a:rPr lang="en-GB" sz="1867" kern="0">
                <a:solidFill>
                  <a:srgbClr val="1155CC"/>
                </a:solidFill>
                <a:latin typeface="Google Sans"/>
                <a:ea typeface="Google Sans"/>
                <a:cs typeface="Google Sans"/>
                <a:sym typeface="Google Sans"/>
              </a:rPr>
              <a:t>   </a:t>
            </a:r>
            <a:endParaRPr sz="1867" kern="0">
              <a:solidFill>
                <a:srgbClr val="000000"/>
              </a:solidFill>
              <a:latin typeface="Times New Roman"/>
              <a:ea typeface="Times New Roman"/>
              <a:cs typeface="Times New Roman"/>
              <a:sym typeface="Times New Roman"/>
            </a:endParaRPr>
          </a:p>
          <a:p>
            <a:pPr defTabSz="1219170">
              <a:buClr>
                <a:srgbClr val="000000"/>
              </a:buClr>
            </a:pPr>
            <a:r>
              <a:rPr lang="en-GB" sz="1867" u="sng" kern="0">
                <a:solidFill>
                  <a:srgbClr val="4285F4"/>
                </a:solidFill>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support.google.com/googleplay/android-developer/answer/14539286</a:t>
            </a:r>
            <a:r>
              <a:rPr lang="en-GB" sz="1867" kern="0">
                <a:solidFill>
                  <a:srgbClr val="4285F4"/>
                </a:solidFill>
                <a:latin typeface="Google Sans"/>
                <a:ea typeface="Google Sans"/>
                <a:cs typeface="Google Sans"/>
                <a:sym typeface="Google Sans"/>
              </a:rPr>
              <a:t> </a:t>
            </a:r>
            <a:endParaRPr sz="1867" kern="0">
              <a:solidFill>
                <a:srgbClr val="4285F4"/>
              </a:solidFill>
              <a:latin typeface="Google Sans"/>
              <a:ea typeface="Google Sans"/>
              <a:cs typeface="Google Sans"/>
              <a:sym typeface="Google Sans"/>
            </a:endParaRPr>
          </a:p>
          <a:p>
            <a:pPr defTabSz="1219170">
              <a:buClr>
                <a:srgbClr val="000000"/>
              </a:buClr>
            </a:pPr>
            <a:endParaRPr sz="1867" kern="0">
              <a:solidFill>
                <a:srgbClr val="000000"/>
              </a:solidFill>
              <a:latin typeface="Times New Roman"/>
              <a:ea typeface="Times New Roman"/>
              <a:cs typeface="Times New Roman"/>
              <a:sym typeface="Times New Roman"/>
            </a:endParaRPr>
          </a:p>
        </p:txBody>
      </p:sp>
      <p:pic>
        <p:nvPicPr>
          <p:cNvPr id="617" name="Google Shape;617;p76"/>
          <p:cNvPicPr preferRelativeResize="0"/>
          <p:nvPr/>
        </p:nvPicPr>
        <p:blipFill rotWithShape="1">
          <a:blip r:embed="rId4">
            <a:alphaModFix/>
          </a:blip>
          <a:srcRect t="1642"/>
          <a:stretch/>
        </p:blipFill>
        <p:spPr>
          <a:xfrm>
            <a:off x="6925867" y="1499933"/>
            <a:ext cx="4066000" cy="4724000"/>
          </a:xfrm>
          <a:prstGeom prst="roundRect">
            <a:avLst>
              <a:gd name="adj" fmla="val 3654"/>
            </a:avLst>
          </a:prstGeom>
          <a:noFill/>
          <a:ln>
            <a:noFill/>
          </a:ln>
        </p:spPr>
      </p:pic>
      <p:sp>
        <p:nvSpPr>
          <p:cNvPr id="618" name="Google Shape;618;p76"/>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76"/>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How can developers sign up to the External Offers program?</a:t>
            </a:r>
            <a:endParaRPr sz="2667" kern="0">
              <a:solidFill>
                <a:srgbClr val="4285F4"/>
              </a:solidFill>
              <a:latin typeface="Google Sans"/>
              <a:ea typeface="Google Sans"/>
              <a:cs typeface="Google Sans"/>
              <a:sym typeface="Google Sans"/>
            </a:endParaRPr>
          </a:p>
          <a:p>
            <a:pPr defTabSz="1219170">
              <a:buClr>
                <a:srgbClr val="000000"/>
              </a:buClr>
            </a:pPr>
            <a:endParaRPr sz="2667" kern="0">
              <a:solidFill>
                <a:srgbClr val="4285F4"/>
              </a:solidFill>
              <a:latin typeface="Google Sans"/>
              <a:ea typeface="Google Sans"/>
              <a:cs typeface="Google Sans"/>
              <a:sym typeface="Google Sans"/>
            </a:endParaRPr>
          </a:p>
        </p:txBody>
      </p:sp>
      <p:sp>
        <p:nvSpPr>
          <p:cNvPr id="620" name="Google Shape;620;p76"/>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46</a:t>
            </a:fld>
            <a:endParaRPr ker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285F4"/>
        </a:solidFill>
        <a:effectLst/>
      </p:bgPr>
    </p:bg>
    <p:spTree>
      <p:nvGrpSpPr>
        <p:cNvPr id="1" name="Shape 624"/>
        <p:cNvGrpSpPr/>
        <p:nvPr/>
      </p:nvGrpSpPr>
      <p:grpSpPr>
        <a:xfrm>
          <a:off x="0" y="0"/>
          <a:ext cx="0" cy="0"/>
          <a:chOff x="0" y="0"/>
          <a:chExt cx="0" cy="0"/>
        </a:xfrm>
      </p:grpSpPr>
      <p:sp>
        <p:nvSpPr>
          <p:cNvPr id="625" name="Google Shape;625;p77"/>
          <p:cNvSpPr txBox="1">
            <a:spLocks noGrp="1"/>
          </p:cNvSpPr>
          <p:nvPr>
            <p:ph type="title" idx="4294967295"/>
          </p:nvPr>
        </p:nvSpPr>
        <p:spPr>
          <a:xfrm>
            <a:off x="620800" y="1117767"/>
            <a:ext cx="10950400" cy="1085810"/>
          </a:xfrm>
          <a:prstGeom prst="rect">
            <a:avLst/>
          </a:prstGeom>
        </p:spPr>
        <p:txBody>
          <a:bodyPr spcFirstLastPara="1" wrap="square" lIns="0" tIns="0" rIns="0" bIns="0" anchor="t" anchorCtr="0">
            <a:spAutoFit/>
          </a:bodyPr>
          <a:lstStyle/>
          <a:p>
            <a:pPr>
              <a:lnSpc>
                <a:spcPct val="80000"/>
              </a:lnSpc>
              <a:spcBef>
                <a:spcPts val="1333"/>
              </a:spcBef>
            </a:pPr>
            <a:r>
              <a:rPr lang="en-GB" sz="7466">
                <a:solidFill>
                  <a:srgbClr val="FFFFFF"/>
                </a:solidFill>
                <a:latin typeface="Google Sans"/>
                <a:ea typeface="Google Sans"/>
                <a:cs typeface="Google Sans"/>
                <a:sym typeface="Google Sans"/>
              </a:rPr>
              <a:t>Thank you! </a:t>
            </a:r>
            <a:endParaRPr sz="7466">
              <a:solidFill>
                <a:srgbClr val="FFFFFF"/>
              </a:solidFill>
              <a:latin typeface="Google Sans"/>
              <a:ea typeface="Google Sans"/>
              <a:cs typeface="Google Sans"/>
              <a:sym typeface="Google Sans"/>
            </a:endParaRPr>
          </a:p>
        </p:txBody>
      </p:sp>
      <p:sp>
        <p:nvSpPr>
          <p:cNvPr id="626" name="Google Shape;626;p77"/>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47</a:t>
            </a:fld>
            <a:endParaRPr ker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B8A901C1-307A-A6B4-0FD7-3109033E245F}"/>
              </a:ext>
            </a:extLst>
          </p:cNvPr>
          <p:cNvSpPr>
            <a:spLocks noGrp="1"/>
          </p:cNvSpPr>
          <p:nvPr>
            <p:ph type="title"/>
          </p:nvPr>
        </p:nvSpPr>
        <p:spPr>
          <a:xfrm>
            <a:off x="464049" y="324899"/>
            <a:ext cx="10515600" cy="1325563"/>
          </a:xfrm>
        </p:spPr>
        <p:txBody>
          <a:bodyPr/>
          <a:lstStyle/>
          <a:p>
            <a:r>
              <a:rPr lang="en-IE" b="1" dirty="0">
                <a:solidFill>
                  <a:schemeClr val="bg1"/>
                </a:solidFill>
                <a:latin typeface="+mn-lt"/>
              </a:rPr>
              <a:t>Regulatory landscape - Platforms</a:t>
            </a:r>
          </a:p>
        </p:txBody>
      </p:sp>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2038A5"/>
                </a:solidFill>
                <a:latin typeface="+mn-lt"/>
              </a:rPr>
              <a:t>Rules </a:t>
            </a:r>
            <a:r>
              <a:rPr lang="de-DE" b="1" dirty="0" err="1">
                <a:solidFill>
                  <a:srgbClr val="2038A5"/>
                </a:solidFill>
                <a:latin typeface="+mn-lt"/>
              </a:rPr>
              <a:t>of</a:t>
            </a:r>
            <a:r>
              <a:rPr lang="de-DE" b="1" dirty="0">
                <a:solidFill>
                  <a:srgbClr val="2038A5"/>
                </a:solidFill>
                <a:latin typeface="+mn-lt"/>
              </a:rPr>
              <a:t> </a:t>
            </a:r>
            <a:r>
              <a:rPr lang="de-DE" b="1" dirty="0" err="1">
                <a:solidFill>
                  <a:srgbClr val="2038A5"/>
                </a:solidFill>
                <a:latin typeface="+mn-lt"/>
              </a:rPr>
              <a:t>engagement</a:t>
            </a:r>
            <a:endParaRPr lang="en-IE" b="1" dirty="0">
              <a:solidFill>
                <a:srgbClr val="2038A5"/>
              </a:solidFill>
              <a:latin typeface="+mn-lt"/>
            </a:endParaRPr>
          </a:p>
        </p:txBody>
      </p:sp>
      <p:sp>
        <p:nvSpPr>
          <p:cNvPr id="2" name="Content Placeholder 3">
            <a:extLst>
              <a:ext uri="{FF2B5EF4-FFF2-40B4-BE49-F238E27FC236}">
                <a16:creationId xmlns:a16="http://schemas.microsoft.com/office/drawing/2014/main" id="{02207335-052A-37C9-BF27-EBE6BE525528}"/>
              </a:ext>
            </a:extLst>
          </p:cNvPr>
          <p:cNvSpPr>
            <a:spLocks noGrp="1"/>
          </p:cNvSpPr>
          <p:nvPr>
            <p:ph idx="1"/>
          </p:nvPr>
        </p:nvSpPr>
        <p:spPr>
          <a:xfrm>
            <a:off x="592095" y="1377935"/>
            <a:ext cx="11362012" cy="3383640"/>
          </a:xfrm>
        </p:spPr>
        <p:txBody>
          <a:bodyPr/>
          <a:lstStyle/>
          <a:p>
            <a:pPr marL="446088" indent="-446088">
              <a:spcAft>
                <a:spcPts val="1200"/>
              </a:spcAft>
            </a:pPr>
            <a:r>
              <a:rPr lang="fr-BE" i="0" dirty="0"/>
              <a:t>Always state </a:t>
            </a:r>
            <a:r>
              <a:rPr lang="fr-BE" i="0" dirty="0" err="1"/>
              <a:t>your</a:t>
            </a:r>
            <a:r>
              <a:rPr lang="fr-BE" i="0" dirty="0"/>
              <a:t> </a:t>
            </a:r>
            <a:r>
              <a:rPr lang="fr-BE" b="1" i="0" dirty="0" err="1"/>
              <a:t>name</a:t>
            </a:r>
            <a:r>
              <a:rPr lang="fr-BE" b="1" i="0" dirty="0"/>
              <a:t> and organisation </a:t>
            </a:r>
            <a:r>
              <a:rPr lang="fr-BE" i="0" dirty="0"/>
              <a:t>(in room and via </a:t>
            </a:r>
            <a:r>
              <a:rPr lang="fr-BE" i="0" dirty="0" err="1"/>
              <a:t>slido</a:t>
            </a:r>
            <a:r>
              <a:rPr lang="fr-BE" i="0" dirty="0"/>
              <a:t>)</a:t>
            </a:r>
          </a:p>
          <a:p>
            <a:pPr marL="446088" indent="-446088"/>
            <a:r>
              <a:rPr lang="fr-BE" dirty="0"/>
              <a:t>Questions and </a:t>
            </a:r>
            <a:r>
              <a:rPr lang="fr-BE" dirty="0" err="1"/>
              <a:t>comments</a:t>
            </a:r>
            <a:r>
              <a:rPr lang="fr-BE" dirty="0"/>
              <a:t> </a:t>
            </a:r>
            <a:r>
              <a:rPr lang="fr-BE" dirty="0" err="1"/>
              <a:t>should</a:t>
            </a:r>
            <a:r>
              <a:rPr lang="fr-BE" dirty="0"/>
              <a:t> </a:t>
            </a:r>
            <a:r>
              <a:rPr lang="fr-BE" dirty="0" err="1"/>
              <a:t>be</a:t>
            </a:r>
            <a:r>
              <a:rPr lang="fr-BE" dirty="0"/>
              <a:t> </a:t>
            </a:r>
          </a:p>
          <a:p>
            <a:pPr marL="1349375" indent="-635000">
              <a:buFont typeface="Wingdings" panose="05000000000000000000" pitchFamily="2" charset="2"/>
              <a:buChar char="Ø"/>
            </a:pPr>
            <a:r>
              <a:rPr lang="fr-BE" b="1" dirty="0" err="1"/>
              <a:t>clear</a:t>
            </a:r>
            <a:r>
              <a:rPr lang="fr-BE" b="1" dirty="0"/>
              <a:t> and short</a:t>
            </a:r>
            <a:r>
              <a:rPr lang="fr-BE" dirty="0"/>
              <a:t> = </a:t>
            </a:r>
            <a:r>
              <a:rPr lang="fr-BE" b="1" dirty="0"/>
              <a:t>2 min max,</a:t>
            </a:r>
          </a:p>
          <a:p>
            <a:pPr marL="1349375" indent="-635000">
              <a:buFont typeface="Wingdings" panose="05000000000000000000" pitchFamily="2" charset="2"/>
              <a:buChar char="Ø"/>
            </a:pPr>
            <a:r>
              <a:rPr lang="fr-BE" b="1" dirty="0"/>
              <a:t>relevant and on-topic of the </a:t>
            </a:r>
            <a:r>
              <a:rPr lang="fr-BE" b="1" dirty="0" err="1"/>
              <a:t>specific</a:t>
            </a:r>
            <a:r>
              <a:rPr lang="fr-BE" b="1" dirty="0"/>
              <a:t> DMA obligation, </a:t>
            </a:r>
          </a:p>
          <a:p>
            <a:pPr marL="1349375" indent="-635000">
              <a:spcAft>
                <a:spcPts val="1200"/>
              </a:spcAft>
              <a:buFont typeface="Wingdings" panose="05000000000000000000" pitchFamily="2" charset="2"/>
              <a:buChar char="Ø"/>
            </a:pPr>
            <a:r>
              <a:rPr lang="fr-BE" b="1" dirty="0"/>
              <a:t>constructive.</a:t>
            </a:r>
          </a:p>
          <a:p>
            <a:pPr marL="446088" indent="-446088"/>
            <a:r>
              <a:rPr lang="fr-BE" b="1" dirty="0"/>
              <a:t>One question or comment </a:t>
            </a:r>
            <a:r>
              <a:rPr lang="fr-BE" dirty="0"/>
              <a:t>per intervention</a:t>
            </a:r>
          </a:p>
        </p:txBody>
      </p:sp>
      <p:pic>
        <p:nvPicPr>
          <p:cNvPr id="1026" name="Picture 2" descr="Brandfetch | Slido Logos &amp; Brand Assets">
            <a:extLst>
              <a:ext uri="{FF2B5EF4-FFF2-40B4-BE49-F238E27FC236}">
                <a16:creationId xmlns:a16="http://schemas.microsoft.com/office/drawing/2014/main" id="{5A8368F4-83EE-E517-36E1-87E7A2F8B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632" y="5325878"/>
            <a:ext cx="1682754" cy="5637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DBEA2CE4-AD0E-D966-2137-975D2527D1E6}"/>
              </a:ext>
            </a:extLst>
          </p:cNvPr>
          <p:cNvSpPr txBox="1">
            <a:spLocks/>
          </p:cNvSpPr>
          <p:nvPr/>
        </p:nvSpPr>
        <p:spPr>
          <a:xfrm>
            <a:off x="2844641" y="4914071"/>
            <a:ext cx="9109466" cy="1129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fr-BE" b="1" dirty="0"/>
              <a:t>Online questions and </a:t>
            </a:r>
            <a:r>
              <a:rPr lang="fr-BE" b="1" dirty="0" err="1"/>
              <a:t>comments</a:t>
            </a:r>
            <a:r>
              <a:rPr lang="fr-BE" b="1" dirty="0"/>
              <a:t> </a:t>
            </a:r>
            <a:r>
              <a:rPr lang="fr-BE" dirty="0"/>
              <a:t>via: </a:t>
            </a:r>
            <a:r>
              <a:rPr lang="fr-BE" dirty="0">
                <a:hlinkClick r:id="rId4"/>
              </a:rPr>
              <a:t>https://app.sli.do/event/dC4mpnSDsJKepsfEQx91B6</a:t>
            </a:r>
            <a:endParaRPr lang="fr-BE" dirty="0"/>
          </a:p>
          <a:p>
            <a:pPr marL="0" indent="0">
              <a:lnSpc>
                <a:spcPct val="110000"/>
              </a:lnSpc>
              <a:spcBef>
                <a:spcPts val="0"/>
              </a:spcBef>
              <a:buNone/>
            </a:pPr>
            <a:r>
              <a:rPr lang="fr-BE" dirty="0"/>
              <a:t>slido.com - </a:t>
            </a:r>
            <a:r>
              <a:rPr lang="en-US" dirty="0">
                <a:effectLst/>
                <a:ea typeface="Calibri" panose="020F0502020204030204" pitchFamily="34" charset="0"/>
              </a:rPr>
              <a:t># </a:t>
            </a:r>
            <a:r>
              <a:rPr lang="en-US" b="1" dirty="0">
                <a:effectLst/>
                <a:ea typeface="Calibri" panose="020F0502020204030204" pitchFamily="34" charset="0"/>
              </a:rPr>
              <a:t>3029563</a:t>
            </a:r>
            <a:endParaRPr lang="fr-BE" dirty="0"/>
          </a:p>
        </p:txBody>
      </p:sp>
    </p:spTree>
    <p:extLst>
      <p:ext uri="{BB962C8B-B14F-4D97-AF65-F5344CB8AC3E}">
        <p14:creationId xmlns:p14="http://schemas.microsoft.com/office/powerpoint/2010/main" val="1591449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3EFA-4175-E1A7-C1FD-858FFEEF1E4C}"/>
              </a:ext>
            </a:extLst>
          </p:cNvPr>
          <p:cNvSpPr>
            <a:spLocks noGrp="1"/>
          </p:cNvSpPr>
          <p:nvPr>
            <p:ph type="ctrTitle"/>
          </p:nvPr>
        </p:nvSpPr>
        <p:spPr>
          <a:xfrm>
            <a:off x="1524000" y="2235200"/>
            <a:ext cx="9144000" cy="2387600"/>
          </a:xfrm>
        </p:spPr>
        <p:txBody>
          <a:bodyPr>
            <a:normAutofit fontScale="90000"/>
          </a:bodyPr>
          <a:lstStyle/>
          <a:p>
            <a:pPr>
              <a:lnSpc>
                <a:spcPct val="150000"/>
              </a:lnSpc>
              <a:spcAft>
                <a:spcPts val="2400"/>
              </a:spcAft>
            </a:pPr>
            <a:r>
              <a:rPr lang="en-IE" dirty="0"/>
              <a:t>Lunch break</a:t>
            </a:r>
            <a:br>
              <a:rPr lang="en-IE" dirty="0"/>
            </a:br>
            <a:endParaRPr lang="en-IE" dirty="0"/>
          </a:p>
        </p:txBody>
      </p:sp>
    </p:spTree>
    <p:extLst>
      <p:ext uri="{BB962C8B-B14F-4D97-AF65-F5344CB8AC3E}">
        <p14:creationId xmlns:p14="http://schemas.microsoft.com/office/powerpoint/2010/main" val="31932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62717-882B-4C15-8876-3E2BD56EA2A1}"/>
              </a:ext>
            </a:extLst>
          </p:cNvPr>
          <p:cNvSpPr txBox="1">
            <a:spLocks/>
          </p:cNvSpPr>
          <p:nvPr/>
        </p:nvSpPr>
        <p:spPr>
          <a:xfrm>
            <a:off x="6436242" y="2008812"/>
            <a:ext cx="562064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solidFill>
                  <a:schemeClr val="bg1"/>
                </a:solidFill>
                <a:latin typeface="+mn-lt"/>
              </a:rPr>
              <a:t>Session 1</a:t>
            </a:r>
          </a:p>
          <a:p>
            <a:r>
              <a:rPr lang="en-IE" sz="3600" dirty="0">
                <a:solidFill>
                  <a:schemeClr val="bg1"/>
                </a:solidFill>
                <a:latin typeface="+mn-lt"/>
              </a:rPr>
              <a:t>Google Android and Search Data (Articles 6(3), 6(7) and 6(11) DMA)</a:t>
            </a:r>
          </a:p>
        </p:txBody>
      </p:sp>
    </p:spTree>
    <p:extLst>
      <p:ext uri="{BB962C8B-B14F-4D97-AF65-F5344CB8AC3E}">
        <p14:creationId xmlns:p14="http://schemas.microsoft.com/office/powerpoint/2010/main" val="3342188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62717-882B-4C15-8876-3E2BD56EA2A1}"/>
              </a:ext>
            </a:extLst>
          </p:cNvPr>
          <p:cNvSpPr txBox="1">
            <a:spLocks/>
          </p:cNvSpPr>
          <p:nvPr/>
        </p:nvSpPr>
        <p:spPr>
          <a:xfrm>
            <a:off x="6436242" y="2008812"/>
            <a:ext cx="562064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solidFill>
                  <a:schemeClr val="bg1"/>
                </a:solidFill>
                <a:latin typeface="+mn-lt"/>
              </a:rPr>
              <a:t>Session 3</a:t>
            </a:r>
          </a:p>
          <a:p>
            <a:r>
              <a:rPr lang="en-IE" sz="3600" dirty="0">
                <a:solidFill>
                  <a:schemeClr val="bg1"/>
                </a:solidFill>
                <a:latin typeface="+mn-lt"/>
              </a:rPr>
              <a:t>Google Search </a:t>
            </a:r>
          </a:p>
          <a:p>
            <a:r>
              <a:rPr lang="en-IE" sz="3600" dirty="0">
                <a:solidFill>
                  <a:schemeClr val="bg1"/>
                </a:solidFill>
                <a:latin typeface="+mn-lt"/>
              </a:rPr>
              <a:t>(Art. 6(5) DMA) </a:t>
            </a:r>
          </a:p>
        </p:txBody>
      </p:sp>
    </p:spTree>
    <p:extLst>
      <p:ext uri="{BB962C8B-B14F-4D97-AF65-F5344CB8AC3E}">
        <p14:creationId xmlns:p14="http://schemas.microsoft.com/office/powerpoint/2010/main" val="1150934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6(5)</a:t>
            </a:r>
            <a:endParaRPr lang="en-IE" b="1" dirty="0">
              <a:solidFill>
                <a:srgbClr val="2038A5"/>
              </a:solidFill>
              <a:latin typeface="+mn-lt"/>
            </a:endParaRPr>
          </a:p>
        </p:txBody>
      </p:sp>
      <p:sp>
        <p:nvSpPr>
          <p:cNvPr id="3" name="TextBox 2">
            <a:extLst>
              <a:ext uri="{FF2B5EF4-FFF2-40B4-BE49-F238E27FC236}">
                <a16:creationId xmlns:a16="http://schemas.microsoft.com/office/drawing/2014/main" id="{0317BD9D-B0E1-2EB6-08EB-64B2EC8E15D1}"/>
              </a:ext>
            </a:extLst>
          </p:cNvPr>
          <p:cNvSpPr txBox="1"/>
          <p:nvPr/>
        </p:nvSpPr>
        <p:spPr>
          <a:xfrm>
            <a:off x="592095" y="1773556"/>
            <a:ext cx="10257415" cy="2246769"/>
          </a:xfrm>
          <a:prstGeom prst="rect">
            <a:avLst/>
          </a:prstGeom>
          <a:noFill/>
        </p:spPr>
        <p:txBody>
          <a:bodyPr wrap="square">
            <a:spAutoFit/>
          </a:bodyPr>
          <a:lstStyle/>
          <a:p>
            <a:pPr marL="0" indent="0">
              <a:buNone/>
            </a:pPr>
            <a:r>
              <a:rPr lang="en-US" sz="2800" dirty="0"/>
              <a:t>“The gatekeeper shall not treat more </a:t>
            </a:r>
            <a:r>
              <a:rPr lang="en-US" sz="2800" dirty="0" err="1"/>
              <a:t>favourably</a:t>
            </a:r>
            <a:r>
              <a:rPr lang="en-US" sz="2800" dirty="0"/>
              <a:t>, in ranking and related indexing and crawling, services and products offered by the gatekeeper itself than similar services or products of a third party. </a:t>
            </a:r>
          </a:p>
          <a:p>
            <a:pPr marL="0" indent="0">
              <a:buNone/>
            </a:pPr>
            <a:r>
              <a:rPr lang="en-US" sz="2800" dirty="0"/>
              <a:t>The gatekeeper shall apply transparent, fair and non-discriminatory conditions to such ranking.”</a:t>
            </a:r>
            <a:endParaRPr lang="en-IE" sz="2800" dirty="0"/>
          </a:p>
        </p:txBody>
      </p:sp>
    </p:spTree>
    <p:extLst>
      <p:ext uri="{BB962C8B-B14F-4D97-AF65-F5344CB8AC3E}">
        <p14:creationId xmlns:p14="http://schemas.microsoft.com/office/powerpoint/2010/main" val="698388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78"/>
          <p:cNvPicPr preferRelativeResize="0"/>
          <p:nvPr/>
        </p:nvPicPr>
        <p:blipFill rotWithShape="1">
          <a:blip r:embed="rId3">
            <a:alphaModFix/>
          </a:blip>
          <a:srcRect t="13186"/>
          <a:stretch/>
        </p:blipFill>
        <p:spPr>
          <a:xfrm>
            <a:off x="4772134" y="-12834"/>
            <a:ext cx="7419869" cy="6858003"/>
          </a:xfrm>
          <a:prstGeom prst="rect">
            <a:avLst/>
          </a:prstGeom>
          <a:noFill/>
          <a:ln>
            <a:noFill/>
          </a:ln>
        </p:spPr>
      </p:pic>
      <p:grpSp>
        <p:nvGrpSpPr>
          <p:cNvPr id="632" name="Google Shape;632;p78"/>
          <p:cNvGrpSpPr/>
          <p:nvPr/>
        </p:nvGrpSpPr>
        <p:grpSpPr>
          <a:xfrm>
            <a:off x="11032187" y="6575540"/>
            <a:ext cx="560655" cy="182680"/>
            <a:chOff x="0" y="0"/>
            <a:chExt cx="2077525" cy="676925"/>
          </a:xfrm>
        </p:grpSpPr>
        <p:sp>
          <p:nvSpPr>
            <p:cNvPr id="633" name="Google Shape;633;p78"/>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634" name="Google Shape;634;p78"/>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635" name="Google Shape;635;p78"/>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636" name="Google Shape;636;p78"/>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637" name="Google Shape;637;p78"/>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638" name="Google Shape;638;p78"/>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grpSp>
      <p:sp>
        <p:nvSpPr>
          <p:cNvPr id="639" name="Google Shape;639;p78"/>
          <p:cNvSpPr txBox="1">
            <a:spLocks noGrp="1"/>
          </p:cNvSpPr>
          <p:nvPr>
            <p:ph type="ctrTitle" idx="4294967295"/>
          </p:nvPr>
        </p:nvSpPr>
        <p:spPr>
          <a:xfrm>
            <a:off x="711267" y="2680400"/>
            <a:ext cx="9191600" cy="2282400"/>
          </a:xfrm>
          <a:prstGeom prst="rect">
            <a:avLst/>
          </a:prstGeom>
        </p:spPr>
        <p:txBody>
          <a:bodyPr spcFirstLastPara="1" wrap="square" lIns="121900" tIns="121900" rIns="121900" bIns="121900" anchor="t" anchorCtr="0">
            <a:normAutofit fontScale="90000"/>
          </a:bodyPr>
          <a:lstStyle/>
          <a:p>
            <a:r>
              <a:rPr lang="en-GB" sz="4533" b="1">
                <a:solidFill>
                  <a:srgbClr val="434343"/>
                </a:solidFill>
                <a:latin typeface="Google Sans"/>
                <a:ea typeface="Google Sans"/>
                <a:cs typeface="Google Sans"/>
                <a:sym typeface="Google Sans"/>
              </a:rPr>
              <a:t>EC Alphabet Workshop </a:t>
            </a:r>
            <a:endParaRPr sz="4533" b="1">
              <a:solidFill>
                <a:srgbClr val="434343"/>
              </a:solidFill>
              <a:latin typeface="Google Sans"/>
              <a:ea typeface="Google Sans"/>
              <a:cs typeface="Google Sans"/>
              <a:sym typeface="Google Sans"/>
            </a:endParaRPr>
          </a:p>
          <a:p>
            <a:r>
              <a:rPr lang="en-GB" sz="4533" b="1">
                <a:solidFill>
                  <a:srgbClr val="434343"/>
                </a:solidFill>
                <a:latin typeface="Google Sans"/>
                <a:ea typeface="Google Sans"/>
                <a:cs typeface="Google Sans"/>
                <a:sym typeface="Google Sans"/>
              </a:rPr>
              <a:t>DMA Art. 6(5)</a:t>
            </a:r>
            <a:endParaRPr sz="3200">
              <a:solidFill>
                <a:srgbClr val="434343"/>
              </a:solidFill>
              <a:latin typeface="Google Sans"/>
              <a:ea typeface="Google Sans"/>
              <a:cs typeface="Google Sans"/>
              <a:sym typeface="Google Sans"/>
            </a:endParaRPr>
          </a:p>
          <a:p>
            <a:r>
              <a:rPr lang="en-GB" sz="3200">
                <a:solidFill>
                  <a:srgbClr val="434343"/>
                </a:solidFill>
                <a:latin typeface="Google Sans"/>
                <a:ea typeface="Google Sans"/>
                <a:cs typeface="Google Sans"/>
                <a:sym typeface="Google Sans"/>
              </a:rPr>
              <a:t>Google Search </a:t>
            </a:r>
            <a:endParaRPr sz="3200">
              <a:solidFill>
                <a:srgbClr val="434343"/>
              </a:solidFill>
              <a:latin typeface="Google Sans"/>
              <a:ea typeface="Google Sans"/>
              <a:cs typeface="Google Sans"/>
              <a:sym typeface="Google Sans"/>
            </a:endParaRPr>
          </a:p>
          <a:p>
            <a:pPr>
              <a:spcBef>
                <a:spcPts val="1333"/>
              </a:spcBef>
            </a:pPr>
            <a:r>
              <a:rPr lang="en-GB" sz="1333">
                <a:solidFill>
                  <a:srgbClr val="434343"/>
                </a:solidFill>
                <a:latin typeface="Google Sans Medium"/>
                <a:ea typeface="Google Sans Medium"/>
                <a:cs typeface="Google Sans Medium"/>
                <a:sym typeface="Google Sans Medium"/>
              </a:rPr>
              <a:t>March 21, 2024</a:t>
            </a:r>
            <a:endParaRPr sz="1333">
              <a:solidFill>
                <a:srgbClr val="434343"/>
              </a:solidFill>
              <a:latin typeface="Google Sans Medium"/>
              <a:ea typeface="Google Sans Medium"/>
              <a:cs typeface="Google Sans Medium"/>
              <a:sym typeface="Google Sans Medium"/>
            </a:endParaRPr>
          </a:p>
        </p:txBody>
      </p:sp>
      <p:sp>
        <p:nvSpPr>
          <p:cNvPr id="640" name="Google Shape;640;p78"/>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78"/>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52</a:t>
            </a:fld>
            <a:endParaRPr ker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9"/>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79"/>
          <p:cNvSpPr txBox="1"/>
          <p:nvPr/>
        </p:nvSpPr>
        <p:spPr>
          <a:xfrm>
            <a:off x="258947" y="2374334"/>
            <a:ext cx="7476400" cy="82063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3733" kern="0">
                <a:solidFill>
                  <a:srgbClr val="4285F4"/>
                </a:solidFill>
                <a:latin typeface="Google Sans SemiBold"/>
                <a:ea typeface="Google Sans SemiBold"/>
                <a:cs typeface="Google Sans SemiBold"/>
                <a:sym typeface="Google Sans SemiBold"/>
              </a:rPr>
              <a:t>Subtractions from Search</a:t>
            </a:r>
            <a:endParaRPr sz="3733" kern="0">
              <a:solidFill>
                <a:srgbClr val="4285F4"/>
              </a:solidFill>
              <a:latin typeface="Google Sans SemiBold"/>
              <a:ea typeface="Google Sans SemiBold"/>
              <a:cs typeface="Google Sans SemiBold"/>
              <a:sym typeface="Google Sans SemiBold"/>
            </a:endParaRPr>
          </a:p>
        </p:txBody>
      </p:sp>
      <p:sp>
        <p:nvSpPr>
          <p:cNvPr id="648" name="Google Shape;648;p79"/>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53</a:t>
            </a:fld>
            <a:endParaRPr ker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80"/>
          <p:cNvPicPr preferRelativeResize="0"/>
          <p:nvPr/>
        </p:nvPicPr>
        <p:blipFill rotWithShape="1">
          <a:blip r:embed="rId3">
            <a:alphaModFix/>
          </a:blip>
          <a:srcRect t="40230" r="16652" b="16492"/>
          <a:stretch/>
        </p:blipFill>
        <p:spPr>
          <a:xfrm>
            <a:off x="4453483" y="2325333"/>
            <a:ext cx="1603200" cy="2786000"/>
          </a:xfrm>
          <a:prstGeom prst="roundRect">
            <a:avLst>
              <a:gd name="adj" fmla="val 9554"/>
            </a:avLst>
          </a:prstGeom>
          <a:noFill/>
          <a:ln w="19050" cap="flat" cmpd="sng">
            <a:solidFill>
              <a:srgbClr val="EFEFEF"/>
            </a:solidFill>
            <a:prstDash val="solid"/>
            <a:round/>
            <a:headEnd type="none" w="sm" len="sm"/>
            <a:tailEnd type="none" w="sm" len="sm"/>
          </a:ln>
        </p:spPr>
      </p:pic>
      <p:sp>
        <p:nvSpPr>
          <p:cNvPr id="654" name="Google Shape;654;p80"/>
          <p:cNvSpPr/>
          <p:nvPr/>
        </p:nvSpPr>
        <p:spPr>
          <a:xfrm>
            <a:off x="153300" y="6276767"/>
            <a:ext cx="1167200" cy="524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cxnSp>
        <p:nvCxnSpPr>
          <p:cNvPr id="655" name="Google Shape;655;p80"/>
          <p:cNvCxnSpPr/>
          <p:nvPr/>
        </p:nvCxnSpPr>
        <p:spPr>
          <a:xfrm>
            <a:off x="1777227" y="4076705"/>
            <a:ext cx="775600" cy="1200"/>
          </a:xfrm>
          <a:prstGeom prst="straightConnector1">
            <a:avLst/>
          </a:prstGeom>
          <a:noFill/>
          <a:ln w="19050" cap="flat" cmpd="sng">
            <a:solidFill>
              <a:srgbClr val="80868B"/>
            </a:solidFill>
            <a:prstDash val="solid"/>
            <a:round/>
            <a:headEnd type="none" w="med" len="med"/>
            <a:tailEnd type="triangle" w="med" len="med"/>
          </a:ln>
        </p:spPr>
      </p:cxnSp>
      <p:sp>
        <p:nvSpPr>
          <p:cNvPr id="656" name="Google Shape;656;p80"/>
          <p:cNvSpPr/>
          <p:nvPr/>
        </p:nvSpPr>
        <p:spPr>
          <a:xfrm>
            <a:off x="324133" y="1192033"/>
            <a:ext cx="543600" cy="5248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GB" sz="2133" b="1" kern="0">
                <a:solidFill>
                  <a:srgbClr val="FFFFFF"/>
                </a:solidFill>
                <a:latin typeface="Google Sans"/>
                <a:ea typeface="Google Sans"/>
                <a:cs typeface="Google Sans"/>
                <a:sym typeface="Google Sans"/>
              </a:rPr>
              <a:t>1</a:t>
            </a:r>
            <a:endParaRPr sz="2133" b="1" kern="0">
              <a:solidFill>
                <a:srgbClr val="FFFFFF"/>
              </a:solidFill>
              <a:latin typeface="Google Sans"/>
              <a:ea typeface="Google Sans"/>
              <a:cs typeface="Google Sans"/>
              <a:sym typeface="Google Sans"/>
            </a:endParaRPr>
          </a:p>
        </p:txBody>
      </p:sp>
      <p:sp>
        <p:nvSpPr>
          <p:cNvPr id="657" name="Google Shape;657;p80"/>
          <p:cNvSpPr/>
          <p:nvPr/>
        </p:nvSpPr>
        <p:spPr>
          <a:xfrm>
            <a:off x="970628" y="1141633"/>
            <a:ext cx="3017200" cy="6256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No reserved links to separate Google VSSs</a:t>
            </a:r>
            <a:endParaRPr sz="1333" kern="0">
              <a:solidFill>
                <a:srgbClr val="595959"/>
              </a:solidFill>
              <a:latin typeface="Google Sans SemiBold"/>
              <a:ea typeface="Google Sans SemiBold"/>
              <a:cs typeface="Google Sans SemiBold"/>
              <a:sym typeface="Google Sans SemiBold"/>
            </a:endParaRPr>
          </a:p>
        </p:txBody>
      </p:sp>
      <p:sp>
        <p:nvSpPr>
          <p:cNvPr id="658" name="Google Shape;658;p80"/>
          <p:cNvSpPr/>
          <p:nvPr/>
        </p:nvSpPr>
        <p:spPr>
          <a:xfrm>
            <a:off x="2549833" y="2313333"/>
            <a:ext cx="1539600" cy="2758400"/>
          </a:xfrm>
          <a:prstGeom prst="roundRect">
            <a:avLst>
              <a:gd name="adj" fmla="val 16667"/>
            </a:avLst>
          </a:prstGeom>
          <a:solidFill>
            <a:srgbClr val="EEEEEE"/>
          </a:solidFill>
          <a:ln>
            <a:noFill/>
          </a:ln>
        </p:spPr>
        <p:txBody>
          <a:bodyPr spcFirstLastPara="1" wrap="square" lIns="121900" tIns="121900" rIns="121900" bIns="121900" anchor="ctr" anchorCtr="0">
            <a:noAutofit/>
          </a:bodyPr>
          <a:lstStyle/>
          <a:p>
            <a:pPr algn="ctr" defTabSz="1219170">
              <a:buClr>
                <a:srgbClr val="000000"/>
              </a:buClr>
            </a:pPr>
            <a:r>
              <a:rPr lang="en-GB" sz="1467" b="1" u="sng" kern="0">
                <a:solidFill>
                  <a:srgbClr val="000000"/>
                </a:solidFill>
                <a:latin typeface="Google Sans"/>
                <a:ea typeface="Google Sans"/>
                <a:cs typeface="Google Sans"/>
                <a:sym typeface="Google Sans"/>
              </a:rPr>
              <a:t>No</a:t>
            </a:r>
            <a:r>
              <a:rPr lang="en-GB" sz="1467" b="1" kern="0">
                <a:solidFill>
                  <a:srgbClr val="000000"/>
                </a:solidFill>
                <a:latin typeface="Google Sans"/>
                <a:ea typeface="Google Sans"/>
                <a:cs typeface="Google Sans"/>
                <a:sym typeface="Google Sans"/>
              </a:rPr>
              <a:t> </a:t>
            </a:r>
            <a:r>
              <a:rPr lang="en-GB" sz="1467" kern="0">
                <a:solidFill>
                  <a:srgbClr val="000000"/>
                </a:solidFill>
                <a:latin typeface="Google Sans"/>
                <a:ea typeface="Google Sans"/>
                <a:cs typeface="Google Sans"/>
                <a:sym typeface="Google Sans"/>
              </a:rPr>
              <a:t>clicks go to Google services</a:t>
            </a:r>
            <a:endParaRPr sz="1467" kern="0">
              <a:solidFill>
                <a:srgbClr val="000000"/>
              </a:solidFill>
              <a:latin typeface="Google Sans"/>
              <a:ea typeface="Google Sans"/>
              <a:cs typeface="Google Sans"/>
              <a:sym typeface="Google Sans"/>
            </a:endParaRPr>
          </a:p>
        </p:txBody>
      </p:sp>
      <p:sp>
        <p:nvSpPr>
          <p:cNvPr id="659" name="Google Shape;659;p80"/>
          <p:cNvSpPr/>
          <p:nvPr/>
        </p:nvSpPr>
        <p:spPr>
          <a:xfrm>
            <a:off x="9047967" y="1141633"/>
            <a:ext cx="3017200" cy="6256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No separate Google VSS entry point under search bar</a:t>
            </a:r>
            <a:endParaRPr sz="1333" kern="0">
              <a:solidFill>
                <a:srgbClr val="595959"/>
              </a:solidFill>
              <a:latin typeface="Google Sans SemiBold"/>
              <a:ea typeface="Google Sans SemiBold"/>
              <a:cs typeface="Google Sans SemiBold"/>
              <a:sym typeface="Google Sans SemiBold"/>
            </a:endParaRPr>
          </a:p>
        </p:txBody>
      </p:sp>
      <p:sp>
        <p:nvSpPr>
          <p:cNvPr id="660" name="Google Shape;660;p80"/>
          <p:cNvSpPr/>
          <p:nvPr/>
        </p:nvSpPr>
        <p:spPr>
          <a:xfrm>
            <a:off x="8474600" y="1192033"/>
            <a:ext cx="543600" cy="5248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GB" sz="2133" b="1" kern="0">
                <a:solidFill>
                  <a:srgbClr val="FFFFFF"/>
                </a:solidFill>
                <a:latin typeface="Google Sans"/>
                <a:ea typeface="Google Sans"/>
                <a:cs typeface="Google Sans"/>
                <a:sym typeface="Google Sans"/>
              </a:rPr>
              <a:t>3</a:t>
            </a:r>
            <a:endParaRPr sz="2133" b="1" kern="0">
              <a:solidFill>
                <a:srgbClr val="FFFFFF"/>
              </a:solidFill>
              <a:latin typeface="Google Sans"/>
              <a:ea typeface="Google Sans"/>
              <a:cs typeface="Google Sans"/>
              <a:sym typeface="Google Sans"/>
            </a:endParaRPr>
          </a:p>
        </p:txBody>
      </p:sp>
      <p:sp>
        <p:nvSpPr>
          <p:cNvPr id="661" name="Google Shape;661;p80"/>
          <p:cNvSpPr/>
          <p:nvPr/>
        </p:nvSpPr>
        <p:spPr>
          <a:xfrm>
            <a:off x="5036700" y="1141633"/>
            <a:ext cx="3017200" cy="6256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No links from maps on Search to Google services</a:t>
            </a:r>
            <a:endParaRPr sz="1333" kern="0">
              <a:solidFill>
                <a:srgbClr val="595959"/>
              </a:solidFill>
              <a:latin typeface="Google Sans SemiBold"/>
              <a:ea typeface="Google Sans SemiBold"/>
              <a:cs typeface="Google Sans SemiBold"/>
              <a:sym typeface="Google Sans SemiBold"/>
            </a:endParaRPr>
          </a:p>
        </p:txBody>
      </p:sp>
      <p:sp>
        <p:nvSpPr>
          <p:cNvPr id="662" name="Google Shape;662;p80"/>
          <p:cNvSpPr/>
          <p:nvPr/>
        </p:nvSpPr>
        <p:spPr>
          <a:xfrm>
            <a:off x="4450167" y="1192033"/>
            <a:ext cx="543600" cy="5248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GB" sz="2133" b="1" kern="0">
                <a:solidFill>
                  <a:srgbClr val="FFFFFF"/>
                </a:solidFill>
                <a:latin typeface="Google Sans"/>
                <a:ea typeface="Google Sans"/>
                <a:cs typeface="Google Sans"/>
                <a:sym typeface="Google Sans"/>
              </a:rPr>
              <a:t>2</a:t>
            </a:r>
            <a:endParaRPr sz="2133" b="1" kern="0">
              <a:solidFill>
                <a:srgbClr val="FFFFFF"/>
              </a:solidFill>
              <a:latin typeface="Google Sans"/>
              <a:ea typeface="Google Sans"/>
              <a:cs typeface="Google Sans"/>
              <a:sym typeface="Google Sans"/>
            </a:endParaRPr>
          </a:p>
        </p:txBody>
      </p:sp>
      <p:sp>
        <p:nvSpPr>
          <p:cNvPr id="663" name="Google Shape;663;p80"/>
          <p:cNvSpPr/>
          <p:nvPr/>
        </p:nvSpPr>
        <p:spPr>
          <a:xfrm>
            <a:off x="2084549" y="3892700"/>
            <a:ext cx="328000" cy="369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cxnSp>
        <p:nvCxnSpPr>
          <p:cNvPr id="664" name="Google Shape;664;p80"/>
          <p:cNvCxnSpPr/>
          <p:nvPr/>
        </p:nvCxnSpPr>
        <p:spPr>
          <a:xfrm>
            <a:off x="1654360" y="3417105"/>
            <a:ext cx="928000" cy="4400"/>
          </a:xfrm>
          <a:prstGeom prst="straightConnector1">
            <a:avLst/>
          </a:prstGeom>
          <a:noFill/>
          <a:ln w="19050" cap="flat" cmpd="sng">
            <a:solidFill>
              <a:srgbClr val="80868B"/>
            </a:solidFill>
            <a:prstDash val="solid"/>
            <a:round/>
            <a:headEnd type="none" w="med" len="med"/>
            <a:tailEnd type="triangle" w="med" len="med"/>
          </a:ln>
        </p:spPr>
      </p:cxnSp>
      <p:sp>
        <p:nvSpPr>
          <p:cNvPr id="665" name="Google Shape;665;p80"/>
          <p:cNvSpPr/>
          <p:nvPr/>
        </p:nvSpPr>
        <p:spPr>
          <a:xfrm>
            <a:off x="6552100" y="2313333"/>
            <a:ext cx="1603200" cy="2835600"/>
          </a:xfrm>
          <a:prstGeom prst="roundRect">
            <a:avLst>
              <a:gd name="adj" fmla="val 16667"/>
            </a:avLst>
          </a:prstGeom>
          <a:solidFill>
            <a:srgbClr val="EEEEEE"/>
          </a:solidFill>
          <a:ln>
            <a:noFill/>
          </a:ln>
        </p:spPr>
        <p:txBody>
          <a:bodyPr spcFirstLastPara="1" wrap="square" lIns="121900" tIns="121900" rIns="121900" bIns="121900" anchor="ctr" anchorCtr="0">
            <a:noAutofit/>
          </a:bodyPr>
          <a:lstStyle/>
          <a:p>
            <a:pPr algn="ctr" defTabSz="1219170">
              <a:buClr>
                <a:srgbClr val="000000"/>
              </a:buClr>
              <a:buSzPts val="1100"/>
            </a:pPr>
            <a:r>
              <a:rPr lang="en-GB" sz="1467" b="1" u="sng" kern="0">
                <a:solidFill>
                  <a:srgbClr val="000000"/>
                </a:solidFill>
                <a:latin typeface="Google Sans"/>
                <a:ea typeface="Google Sans"/>
                <a:cs typeface="Google Sans"/>
                <a:sym typeface="Google Sans"/>
              </a:rPr>
              <a:t>No</a:t>
            </a:r>
            <a:r>
              <a:rPr lang="en-GB" sz="1467" b="1" kern="0">
                <a:solidFill>
                  <a:srgbClr val="000000"/>
                </a:solidFill>
                <a:latin typeface="Google Sans"/>
                <a:ea typeface="Google Sans"/>
                <a:cs typeface="Google Sans"/>
                <a:sym typeface="Google Sans"/>
              </a:rPr>
              <a:t> </a:t>
            </a:r>
            <a:r>
              <a:rPr lang="en-GB" sz="1467" kern="0">
                <a:solidFill>
                  <a:srgbClr val="000000"/>
                </a:solidFill>
                <a:latin typeface="Google Sans"/>
                <a:ea typeface="Google Sans"/>
                <a:cs typeface="Google Sans"/>
                <a:sym typeface="Google Sans"/>
              </a:rPr>
              <a:t>clicks on the map go to Google services</a:t>
            </a:r>
            <a:endParaRPr sz="1467" kern="0">
              <a:solidFill>
                <a:srgbClr val="000000"/>
              </a:solidFill>
              <a:latin typeface="Google Sans"/>
              <a:ea typeface="Google Sans"/>
              <a:cs typeface="Google Sans"/>
              <a:sym typeface="Google Sans"/>
            </a:endParaRPr>
          </a:p>
        </p:txBody>
      </p:sp>
      <p:sp>
        <p:nvSpPr>
          <p:cNvPr id="666" name="Google Shape;666;p80"/>
          <p:cNvSpPr/>
          <p:nvPr/>
        </p:nvSpPr>
        <p:spPr>
          <a:xfrm>
            <a:off x="4446500" y="2589799"/>
            <a:ext cx="1603200" cy="524800"/>
          </a:xfrm>
          <a:prstGeom prst="rect">
            <a:avLst/>
          </a:prstGeom>
          <a:noFill/>
          <a:ln w="19050"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cxnSp>
        <p:nvCxnSpPr>
          <p:cNvPr id="667" name="Google Shape;667;p80"/>
          <p:cNvCxnSpPr>
            <a:stCxn id="666" idx="3"/>
          </p:cNvCxnSpPr>
          <p:nvPr/>
        </p:nvCxnSpPr>
        <p:spPr>
          <a:xfrm rot="10800000" flipH="1">
            <a:off x="6049700" y="2843399"/>
            <a:ext cx="526800" cy="8800"/>
          </a:xfrm>
          <a:prstGeom prst="straightConnector1">
            <a:avLst/>
          </a:prstGeom>
          <a:noFill/>
          <a:ln w="19050" cap="flat" cmpd="sng">
            <a:solidFill>
              <a:srgbClr val="80868B"/>
            </a:solidFill>
            <a:prstDash val="solid"/>
            <a:round/>
            <a:headEnd type="none" w="med" len="med"/>
            <a:tailEnd type="triangle" w="med" len="med"/>
          </a:ln>
        </p:spPr>
      </p:cxnSp>
      <p:sp>
        <p:nvSpPr>
          <p:cNvPr id="668" name="Google Shape;668;p80"/>
          <p:cNvSpPr/>
          <p:nvPr/>
        </p:nvSpPr>
        <p:spPr>
          <a:xfrm>
            <a:off x="6136916" y="2637800"/>
            <a:ext cx="328000" cy="369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669" name="Google Shape;669;p80"/>
          <p:cNvPicPr preferRelativeResize="0"/>
          <p:nvPr/>
        </p:nvPicPr>
        <p:blipFill>
          <a:blip r:embed="rId4">
            <a:alphaModFix/>
          </a:blip>
          <a:stretch>
            <a:fillRect/>
          </a:stretch>
        </p:blipFill>
        <p:spPr>
          <a:xfrm>
            <a:off x="9100833" y="2351717"/>
            <a:ext cx="2423600" cy="2227200"/>
          </a:xfrm>
          <a:prstGeom prst="roundRect">
            <a:avLst>
              <a:gd name="adj" fmla="val 5905"/>
            </a:avLst>
          </a:prstGeom>
          <a:noFill/>
          <a:ln w="9525" cap="flat" cmpd="sng">
            <a:solidFill>
              <a:srgbClr val="EEEEEE"/>
            </a:solidFill>
            <a:prstDash val="solid"/>
            <a:round/>
            <a:headEnd type="none" w="sm" len="sm"/>
            <a:tailEnd type="none" w="sm" len="sm"/>
          </a:ln>
          <a:effectLst>
            <a:outerShdw blurRad="57150" dist="19050" dir="5400000" algn="bl" rotWithShape="0">
              <a:srgbClr val="000000">
                <a:alpha val="40000"/>
              </a:srgbClr>
            </a:outerShdw>
          </a:effectLst>
        </p:spPr>
      </p:pic>
      <p:sp>
        <p:nvSpPr>
          <p:cNvPr id="670" name="Google Shape;670;p80"/>
          <p:cNvSpPr/>
          <p:nvPr/>
        </p:nvSpPr>
        <p:spPr>
          <a:xfrm>
            <a:off x="9875149" y="3043317"/>
            <a:ext cx="328000" cy="369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671" name="Google Shape;671;p80"/>
          <p:cNvSpPr/>
          <p:nvPr/>
        </p:nvSpPr>
        <p:spPr>
          <a:xfrm>
            <a:off x="10332349" y="3043317"/>
            <a:ext cx="328000" cy="369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672" name="Google Shape;672;p80"/>
          <p:cNvSpPr/>
          <p:nvPr/>
        </p:nvSpPr>
        <p:spPr>
          <a:xfrm>
            <a:off x="10789549" y="3043317"/>
            <a:ext cx="328000" cy="369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cxnSp>
        <p:nvCxnSpPr>
          <p:cNvPr id="673" name="Google Shape;673;p80"/>
          <p:cNvCxnSpPr/>
          <p:nvPr/>
        </p:nvCxnSpPr>
        <p:spPr>
          <a:xfrm>
            <a:off x="4209300" y="1062933"/>
            <a:ext cx="11200" cy="5756800"/>
          </a:xfrm>
          <a:prstGeom prst="straightConnector1">
            <a:avLst/>
          </a:prstGeom>
          <a:noFill/>
          <a:ln w="9525" cap="flat" cmpd="sng">
            <a:solidFill>
              <a:srgbClr val="D9D9D9"/>
            </a:solidFill>
            <a:prstDash val="dot"/>
            <a:round/>
            <a:headEnd type="none" w="med" len="med"/>
            <a:tailEnd type="none" w="med" len="med"/>
          </a:ln>
        </p:spPr>
      </p:cxnSp>
      <p:cxnSp>
        <p:nvCxnSpPr>
          <p:cNvPr id="674" name="Google Shape;674;p80"/>
          <p:cNvCxnSpPr/>
          <p:nvPr/>
        </p:nvCxnSpPr>
        <p:spPr>
          <a:xfrm>
            <a:off x="8374900" y="1062933"/>
            <a:ext cx="11200" cy="5756800"/>
          </a:xfrm>
          <a:prstGeom prst="straightConnector1">
            <a:avLst/>
          </a:prstGeom>
          <a:noFill/>
          <a:ln w="9525" cap="flat" cmpd="sng">
            <a:solidFill>
              <a:srgbClr val="D9D9D9"/>
            </a:solidFill>
            <a:prstDash val="dot"/>
            <a:round/>
            <a:headEnd type="none" w="med" len="med"/>
            <a:tailEnd type="none" w="med" len="med"/>
          </a:ln>
        </p:spPr>
      </p:cxnSp>
      <p:sp>
        <p:nvSpPr>
          <p:cNvPr id="675" name="Google Shape;675;p80"/>
          <p:cNvSpPr/>
          <p:nvPr/>
        </p:nvSpPr>
        <p:spPr>
          <a:xfrm>
            <a:off x="2082349" y="3233100"/>
            <a:ext cx="328000" cy="369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676" name="Google Shape;676;p80"/>
          <p:cNvPicPr preferRelativeResize="0"/>
          <p:nvPr/>
        </p:nvPicPr>
        <p:blipFill rotWithShape="1">
          <a:blip r:embed="rId5">
            <a:alphaModFix/>
          </a:blip>
          <a:srcRect t="10775" b="31786"/>
          <a:stretch/>
        </p:blipFill>
        <p:spPr>
          <a:xfrm>
            <a:off x="522861" y="2183400"/>
            <a:ext cx="1577200" cy="3620800"/>
          </a:xfrm>
          <a:prstGeom prst="roundRect">
            <a:avLst>
              <a:gd name="adj" fmla="val 8668"/>
            </a:avLst>
          </a:prstGeom>
          <a:noFill/>
          <a:ln>
            <a:noFill/>
          </a:ln>
          <a:effectLst>
            <a:outerShdw blurRad="228600" dist="114300" dir="7200000" algn="bl" rotWithShape="0">
              <a:srgbClr val="000000">
                <a:alpha val="14000"/>
              </a:srgbClr>
            </a:outerShdw>
          </a:effectLst>
        </p:spPr>
      </p:pic>
      <p:sp>
        <p:nvSpPr>
          <p:cNvPr id="677" name="Google Shape;677;p80"/>
          <p:cNvSpPr/>
          <p:nvPr/>
        </p:nvSpPr>
        <p:spPr>
          <a:xfrm>
            <a:off x="496833" y="3734943"/>
            <a:ext cx="1603200" cy="2047200"/>
          </a:xfrm>
          <a:prstGeom prst="rect">
            <a:avLst/>
          </a:prstGeom>
          <a:noFill/>
          <a:ln w="19050"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678" name="Google Shape;678;p80"/>
          <p:cNvSpPr/>
          <p:nvPr/>
        </p:nvSpPr>
        <p:spPr>
          <a:xfrm>
            <a:off x="677355" y="3513664"/>
            <a:ext cx="271200" cy="221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679" name="Google Shape;679;p80"/>
          <p:cNvSpPr/>
          <p:nvPr/>
        </p:nvSpPr>
        <p:spPr>
          <a:xfrm>
            <a:off x="1223216" y="3513664"/>
            <a:ext cx="271200" cy="221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680" name="Google Shape;680;p80"/>
          <p:cNvSpPr/>
          <p:nvPr/>
        </p:nvSpPr>
        <p:spPr>
          <a:xfrm>
            <a:off x="1769079" y="3513664"/>
            <a:ext cx="271200" cy="221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681" name="Google Shape;681;p80"/>
          <p:cNvSpPr/>
          <p:nvPr/>
        </p:nvSpPr>
        <p:spPr>
          <a:xfrm>
            <a:off x="822565" y="3292321"/>
            <a:ext cx="271200" cy="221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682" name="Google Shape;682;p80"/>
          <p:cNvSpPr/>
          <p:nvPr/>
        </p:nvSpPr>
        <p:spPr>
          <a:xfrm>
            <a:off x="1543935" y="3292321"/>
            <a:ext cx="271200" cy="221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683" name="Google Shape;683;p80"/>
          <p:cNvSpPr/>
          <p:nvPr/>
        </p:nvSpPr>
        <p:spPr>
          <a:xfrm>
            <a:off x="1694756" y="3062736"/>
            <a:ext cx="271200" cy="221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684" name="Google Shape;684;p80"/>
          <p:cNvSpPr/>
          <p:nvPr/>
        </p:nvSpPr>
        <p:spPr>
          <a:xfrm>
            <a:off x="835773" y="3062736"/>
            <a:ext cx="271200" cy="2212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685" name="Google Shape;685;p80"/>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80"/>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We removed reserved links from Search to Google services </a:t>
            </a:r>
            <a:endParaRPr sz="2667" kern="0">
              <a:solidFill>
                <a:srgbClr val="1A73E8"/>
              </a:solidFill>
              <a:latin typeface="Google Sans"/>
              <a:ea typeface="Google Sans"/>
              <a:cs typeface="Google Sans"/>
              <a:sym typeface="Google Sans"/>
            </a:endParaRPr>
          </a:p>
        </p:txBody>
      </p:sp>
      <p:sp>
        <p:nvSpPr>
          <p:cNvPr id="687" name="Google Shape;687;p80"/>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54</a:t>
            </a:fld>
            <a:endParaRPr ker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81"/>
          <p:cNvSpPr/>
          <p:nvPr/>
        </p:nvSpPr>
        <p:spPr>
          <a:xfrm>
            <a:off x="153300" y="6276767"/>
            <a:ext cx="1167200" cy="524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cxnSp>
        <p:nvCxnSpPr>
          <p:cNvPr id="693" name="Google Shape;693;p81"/>
          <p:cNvCxnSpPr/>
          <p:nvPr/>
        </p:nvCxnSpPr>
        <p:spPr>
          <a:xfrm flipH="1">
            <a:off x="6103833" y="826567"/>
            <a:ext cx="2800" cy="5936400"/>
          </a:xfrm>
          <a:prstGeom prst="straightConnector1">
            <a:avLst/>
          </a:prstGeom>
          <a:noFill/>
          <a:ln w="9525" cap="flat" cmpd="sng">
            <a:solidFill>
              <a:srgbClr val="EFEFEF"/>
            </a:solidFill>
            <a:prstDash val="solid"/>
            <a:round/>
            <a:headEnd type="none" w="med" len="med"/>
            <a:tailEnd type="none" w="med" len="med"/>
          </a:ln>
        </p:spPr>
      </p:cxnSp>
      <p:sp>
        <p:nvSpPr>
          <p:cNvPr id="694" name="Google Shape;694;p81"/>
          <p:cNvSpPr/>
          <p:nvPr/>
        </p:nvSpPr>
        <p:spPr>
          <a:xfrm>
            <a:off x="509500" y="1002933"/>
            <a:ext cx="5364400" cy="6256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b="1" kern="0">
                <a:solidFill>
                  <a:srgbClr val="595959"/>
                </a:solidFill>
                <a:latin typeface="Google Sans"/>
                <a:ea typeface="Google Sans"/>
                <a:cs typeface="Google Sans"/>
                <a:sym typeface="Google Sans"/>
              </a:rPr>
              <a:t>Before:</a:t>
            </a:r>
            <a:r>
              <a:rPr lang="en-GB" sz="1333" kern="0">
                <a:solidFill>
                  <a:srgbClr val="595959"/>
                </a:solidFill>
                <a:latin typeface="Google Sans SemiBold"/>
                <a:ea typeface="Google Sans SemiBold"/>
                <a:cs typeface="Google Sans SemiBold"/>
                <a:sym typeface="Google Sans SemiBold"/>
              </a:rPr>
              <a:t> </a:t>
            </a:r>
            <a:r>
              <a:rPr lang="en-GB" sz="1333" kern="0">
                <a:solidFill>
                  <a:srgbClr val="595959"/>
                </a:solidFill>
                <a:latin typeface="Google Sans Medium"/>
                <a:ea typeface="Google Sans Medium"/>
                <a:cs typeface="Google Sans Medium"/>
                <a:sym typeface="Google Sans Medium"/>
              </a:rPr>
              <a:t>1P Google Flights unit on Search</a:t>
            </a:r>
            <a:endParaRPr sz="1333" kern="0">
              <a:solidFill>
                <a:srgbClr val="595959"/>
              </a:solidFill>
              <a:latin typeface="Google Sans Medium"/>
              <a:ea typeface="Google Sans Medium"/>
              <a:cs typeface="Google Sans Medium"/>
              <a:sym typeface="Google Sans Medium"/>
            </a:endParaRPr>
          </a:p>
        </p:txBody>
      </p:sp>
      <p:sp>
        <p:nvSpPr>
          <p:cNvPr id="695" name="Google Shape;695;p81"/>
          <p:cNvSpPr/>
          <p:nvPr/>
        </p:nvSpPr>
        <p:spPr>
          <a:xfrm>
            <a:off x="6438167" y="1002933"/>
            <a:ext cx="5364400" cy="6256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b="1" kern="0">
                <a:solidFill>
                  <a:srgbClr val="595959"/>
                </a:solidFill>
                <a:latin typeface="Google Sans"/>
                <a:ea typeface="Google Sans"/>
                <a:cs typeface="Google Sans"/>
                <a:sym typeface="Google Sans"/>
              </a:rPr>
              <a:t>After:</a:t>
            </a:r>
            <a:r>
              <a:rPr lang="en-GB" sz="1333" kern="0">
                <a:solidFill>
                  <a:srgbClr val="595959"/>
                </a:solidFill>
                <a:latin typeface="Google Sans SemiBold"/>
                <a:ea typeface="Google Sans SemiBold"/>
                <a:cs typeface="Google Sans SemiBold"/>
                <a:sym typeface="Google Sans SemiBold"/>
              </a:rPr>
              <a:t> </a:t>
            </a:r>
            <a:r>
              <a:rPr lang="en-GB" sz="1333" kern="0">
                <a:solidFill>
                  <a:srgbClr val="595959"/>
                </a:solidFill>
                <a:latin typeface="Google Sans Medium"/>
                <a:ea typeface="Google Sans Medium"/>
                <a:cs typeface="Google Sans Medium"/>
                <a:sym typeface="Google Sans Medium"/>
              </a:rPr>
              <a:t>no  flights unit</a:t>
            </a:r>
            <a:endParaRPr sz="1333" kern="0">
              <a:solidFill>
                <a:srgbClr val="595959"/>
              </a:solidFill>
              <a:latin typeface="Google Sans Medium"/>
              <a:ea typeface="Google Sans Medium"/>
              <a:cs typeface="Google Sans Medium"/>
              <a:sym typeface="Google Sans Medium"/>
            </a:endParaRPr>
          </a:p>
        </p:txBody>
      </p:sp>
      <p:pic>
        <p:nvPicPr>
          <p:cNvPr id="696" name="Google Shape;696;p81"/>
          <p:cNvPicPr preferRelativeResize="0"/>
          <p:nvPr/>
        </p:nvPicPr>
        <p:blipFill rotWithShape="1">
          <a:blip r:embed="rId3">
            <a:alphaModFix/>
          </a:blip>
          <a:srcRect b="2066"/>
          <a:stretch/>
        </p:blipFill>
        <p:spPr>
          <a:xfrm>
            <a:off x="7984300" y="2039467"/>
            <a:ext cx="2184400" cy="3847200"/>
          </a:xfrm>
          <a:prstGeom prst="roundRect">
            <a:avLst>
              <a:gd name="adj" fmla="val 9176"/>
            </a:avLst>
          </a:prstGeom>
          <a:noFill/>
          <a:ln w="9525" cap="flat" cmpd="sng">
            <a:solidFill>
              <a:srgbClr val="CCCCCC"/>
            </a:solidFill>
            <a:prstDash val="solid"/>
            <a:round/>
            <a:headEnd type="none" w="sm" len="sm"/>
            <a:tailEnd type="none" w="sm" len="sm"/>
          </a:ln>
        </p:spPr>
      </p:pic>
      <p:pic>
        <p:nvPicPr>
          <p:cNvPr id="697" name="Google Shape;697;p81"/>
          <p:cNvPicPr preferRelativeResize="0"/>
          <p:nvPr/>
        </p:nvPicPr>
        <p:blipFill rotWithShape="1">
          <a:blip r:embed="rId3">
            <a:alphaModFix/>
          </a:blip>
          <a:srcRect b="2066"/>
          <a:stretch/>
        </p:blipFill>
        <p:spPr>
          <a:xfrm>
            <a:off x="1228967" y="1941267"/>
            <a:ext cx="2184400" cy="3847200"/>
          </a:xfrm>
          <a:prstGeom prst="roundRect">
            <a:avLst>
              <a:gd name="adj" fmla="val 9176"/>
            </a:avLst>
          </a:prstGeom>
          <a:noFill/>
          <a:ln w="9525" cap="flat" cmpd="sng">
            <a:solidFill>
              <a:srgbClr val="B7B7B7"/>
            </a:solidFill>
            <a:prstDash val="solid"/>
            <a:round/>
            <a:headEnd type="none" w="sm" len="sm"/>
            <a:tailEnd type="none" w="sm" len="sm"/>
          </a:ln>
        </p:spPr>
      </p:pic>
      <p:sp>
        <p:nvSpPr>
          <p:cNvPr id="698" name="Google Shape;698;p81"/>
          <p:cNvSpPr/>
          <p:nvPr/>
        </p:nvSpPr>
        <p:spPr>
          <a:xfrm>
            <a:off x="6838767" y="1294367"/>
            <a:ext cx="4632800" cy="4852400"/>
          </a:xfrm>
          <a:prstGeom prst="mathMultiply">
            <a:avLst>
              <a:gd name="adj1" fmla="val 6520"/>
            </a:avLst>
          </a:prstGeom>
          <a:solidFill>
            <a:srgbClr val="38761D"/>
          </a:solidFill>
          <a:ln w="9525" cap="flat" cmpd="sng">
            <a:solidFill>
              <a:srgbClr val="1D8E3E"/>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cxnSp>
        <p:nvCxnSpPr>
          <p:cNvPr id="699" name="Google Shape;699;p81"/>
          <p:cNvCxnSpPr/>
          <p:nvPr/>
        </p:nvCxnSpPr>
        <p:spPr>
          <a:xfrm>
            <a:off x="3413360" y="3864272"/>
            <a:ext cx="775600" cy="1200"/>
          </a:xfrm>
          <a:prstGeom prst="straightConnector1">
            <a:avLst/>
          </a:prstGeom>
          <a:noFill/>
          <a:ln w="19050" cap="flat" cmpd="sng">
            <a:solidFill>
              <a:srgbClr val="80868B"/>
            </a:solidFill>
            <a:prstDash val="solid"/>
            <a:round/>
            <a:headEnd type="none" w="med" len="med"/>
            <a:tailEnd type="triangle" w="med" len="med"/>
          </a:ln>
        </p:spPr>
      </p:cxnSp>
      <p:sp>
        <p:nvSpPr>
          <p:cNvPr id="700" name="Google Shape;700;p81"/>
          <p:cNvSpPr/>
          <p:nvPr/>
        </p:nvSpPr>
        <p:spPr>
          <a:xfrm>
            <a:off x="4188951" y="2485667"/>
            <a:ext cx="1539600" cy="2758400"/>
          </a:xfrm>
          <a:prstGeom prst="roundRect">
            <a:avLst>
              <a:gd name="adj" fmla="val 16667"/>
            </a:avLst>
          </a:prstGeom>
          <a:solidFill>
            <a:srgbClr val="EEEEEE"/>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000000"/>
                </a:solidFill>
                <a:latin typeface="Google Sans"/>
                <a:ea typeface="Google Sans"/>
                <a:cs typeface="Google Sans"/>
                <a:sym typeface="Google Sans"/>
              </a:rPr>
              <a:t>Clicks go to Google Flights service</a:t>
            </a:r>
            <a:endParaRPr sz="1067" kern="0">
              <a:solidFill>
                <a:srgbClr val="000000"/>
              </a:solidFill>
              <a:latin typeface="Google Sans"/>
              <a:ea typeface="Google Sans"/>
              <a:cs typeface="Google Sans"/>
              <a:sym typeface="Google Sans"/>
            </a:endParaRPr>
          </a:p>
        </p:txBody>
      </p:sp>
      <p:sp>
        <p:nvSpPr>
          <p:cNvPr id="701" name="Google Shape;701;p81"/>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81"/>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We removed several 1P UIs from Search</a:t>
            </a:r>
            <a:endParaRPr sz="2667" kern="0">
              <a:solidFill>
                <a:srgbClr val="1A73E8"/>
              </a:solidFill>
              <a:latin typeface="Google Sans"/>
              <a:ea typeface="Google Sans"/>
              <a:cs typeface="Google Sans"/>
              <a:sym typeface="Google Sans"/>
            </a:endParaRPr>
          </a:p>
        </p:txBody>
      </p:sp>
      <p:sp>
        <p:nvSpPr>
          <p:cNvPr id="703" name="Google Shape;703;p81"/>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55</a:t>
            </a:fld>
            <a:endParaRPr ker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82"/>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82"/>
          <p:cNvSpPr txBox="1"/>
          <p:nvPr/>
        </p:nvSpPr>
        <p:spPr>
          <a:xfrm>
            <a:off x="258947" y="2374334"/>
            <a:ext cx="7476400" cy="139508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3733" kern="0">
                <a:solidFill>
                  <a:srgbClr val="4285F4"/>
                </a:solidFill>
                <a:latin typeface="Google Sans SemiBold"/>
                <a:ea typeface="Google Sans SemiBold"/>
                <a:cs typeface="Google Sans SemiBold"/>
                <a:sym typeface="Google Sans SemiBold"/>
              </a:rPr>
              <a:t>New Opportunities for VSSs </a:t>
            </a:r>
            <a:endParaRPr sz="3733" kern="0">
              <a:solidFill>
                <a:srgbClr val="4285F4"/>
              </a:solidFill>
              <a:latin typeface="Google Sans SemiBold"/>
              <a:ea typeface="Google Sans SemiBold"/>
              <a:cs typeface="Google Sans SemiBold"/>
              <a:sym typeface="Google Sans SemiBold"/>
            </a:endParaRPr>
          </a:p>
          <a:p>
            <a:pPr defTabSz="1219170">
              <a:buClr>
                <a:srgbClr val="000000"/>
              </a:buClr>
            </a:pPr>
            <a:endParaRPr sz="3733" kern="0">
              <a:solidFill>
                <a:srgbClr val="4285F4"/>
              </a:solidFill>
              <a:latin typeface="Google Sans SemiBold"/>
              <a:ea typeface="Google Sans SemiBold"/>
              <a:cs typeface="Google Sans SemiBold"/>
              <a:sym typeface="Google Sans SemiBold"/>
            </a:endParaRPr>
          </a:p>
        </p:txBody>
      </p:sp>
      <p:sp>
        <p:nvSpPr>
          <p:cNvPr id="710" name="Google Shape;710;p82"/>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56</a:t>
            </a:fld>
            <a:endParaRPr ker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83"/>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57</a:t>
            </a:fld>
            <a:endParaRPr kern="0"/>
          </a:p>
        </p:txBody>
      </p:sp>
      <p:sp>
        <p:nvSpPr>
          <p:cNvPr id="716" name="Google Shape;716;p83"/>
          <p:cNvSpPr/>
          <p:nvPr/>
        </p:nvSpPr>
        <p:spPr>
          <a:xfrm>
            <a:off x="3724200" y="4473517"/>
            <a:ext cx="2866800" cy="2308000"/>
          </a:xfrm>
          <a:prstGeom prst="rect">
            <a:avLst/>
          </a:prstGeom>
          <a:gradFill>
            <a:gsLst>
              <a:gs pos="0">
                <a:srgbClr val="FFFFFF">
                  <a:alpha val="41176"/>
                </a:srgbClr>
              </a:gs>
              <a:gs pos="100000">
                <a:schemeClr val="lt1"/>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pic>
        <p:nvPicPr>
          <p:cNvPr id="717" name="Google Shape;717;p83"/>
          <p:cNvPicPr preferRelativeResize="0"/>
          <p:nvPr/>
        </p:nvPicPr>
        <p:blipFill>
          <a:blip r:embed="rId3">
            <a:alphaModFix/>
          </a:blip>
          <a:stretch>
            <a:fillRect/>
          </a:stretch>
        </p:blipFill>
        <p:spPr>
          <a:xfrm>
            <a:off x="4582601" y="766838"/>
            <a:ext cx="2405868" cy="5947311"/>
          </a:xfrm>
          <a:prstGeom prst="rect">
            <a:avLst/>
          </a:prstGeom>
          <a:noFill/>
          <a:ln>
            <a:noFill/>
          </a:ln>
        </p:spPr>
      </p:pic>
      <p:sp>
        <p:nvSpPr>
          <p:cNvPr id="718" name="Google Shape;718;p83"/>
          <p:cNvSpPr/>
          <p:nvPr/>
        </p:nvSpPr>
        <p:spPr>
          <a:xfrm rot="10800000" flipH="1">
            <a:off x="4351533" y="824303"/>
            <a:ext cx="3041200" cy="1369200"/>
          </a:xfrm>
          <a:prstGeom prst="rect">
            <a:avLst/>
          </a:prstGeom>
          <a:gradFill>
            <a:gsLst>
              <a:gs pos="0">
                <a:srgbClr val="FFFFFF">
                  <a:alpha val="41176"/>
                </a:srgbClr>
              </a:gs>
              <a:gs pos="100000">
                <a:srgbClr val="FFFFFF"/>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719" name="Google Shape;719;p83"/>
          <p:cNvSpPr/>
          <p:nvPr/>
        </p:nvSpPr>
        <p:spPr>
          <a:xfrm rot="10800000" flipH="1">
            <a:off x="4432767" y="4746167"/>
            <a:ext cx="2960000" cy="2064800"/>
          </a:xfrm>
          <a:prstGeom prst="rect">
            <a:avLst/>
          </a:prstGeom>
          <a:gradFill>
            <a:gsLst>
              <a:gs pos="0">
                <a:srgbClr val="FFFFFF">
                  <a:alpha val="41176"/>
                </a:srgbClr>
              </a:gs>
              <a:gs pos="100000">
                <a:srgbClr val="FFFFFF"/>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pic>
        <p:nvPicPr>
          <p:cNvPr id="720" name="Google Shape;720;p83"/>
          <p:cNvPicPr preferRelativeResize="0"/>
          <p:nvPr/>
        </p:nvPicPr>
        <p:blipFill rotWithShape="1">
          <a:blip r:embed="rId4">
            <a:alphaModFix/>
          </a:blip>
          <a:srcRect/>
          <a:stretch/>
        </p:blipFill>
        <p:spPr>
          <a:xfrm>
            <a:off x="4582600" y="2257200"/>
            <a:ext cx="3977965" cy="2425267"/>
          </a:xfrm>
          <a:prstGeom prst="rect">
            <a:avLst/>
          </a:prstGeom>
          <a:noFill/>
          <a:ln>
            <a:noFill/>
          </a:ln>
        </p:spPr>
      </p:pic>
      <p:sp>
        <p:nvSpPr>
          <p:cNvPr id="721" name="Google Shape;721;p83"/>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83"/>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Richer individual results for VSSs</a:t>
            </a: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p84"/>
          <p:cNvPicPr preferRelativeResize="0"/>
          <p:nvPr/>
        </p:nvPicPr>
        <p:blipFill rotWithShape="1">
          <a:blip r:embed="rId3">
            <a:alphaModFix/>
          </a:blip>
          <a:srcRect/>
          <a:stretch/>
        </p:blipFill>
        <p:spPr>
          <a:xfrm>
            <a:off x="2808451" y="952224"/>
            <a:ext cx="2091568" cy="5170293"/>
          </a:xfrm>
          <a:prstGeom prst="rect">
            <a:avLst/>
          </a:prstGeom>
          <a:noFill/>
          <a:ln>
            <a:noFill/>
          </a:ln>
          <a:effectLst>
            <a:outerShdw blurRad="57150" dist="19050" dir="5400000" algn="bl" rotWithShape="0">
              <a:srgbClr val="CCCCCC">
                <a:alpha val="50000"/>
              </a:srgbClr>
            </a:outerShdw>
          </a:effectLst>
        </p:spPr>
      </p:pic>
      <p:sp>
        <p:nvSpPr>
          <p:cNvPr id="728" name="Google Shape;728;p84"/>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58</a:t>
            </a:fld>
            <a:endParaRPr kern="0"/>
          </a:p>
        </p:txBody>
      </p:sp>
      <p:sp>
        <p:nvSpPr>
          <p:cNvPr id="729" name="Google Shape;729;p84"/>
          <p:cNvSpPr/>
          <p:nvPr/>
        </p:nvSpPr>
        <p:spPr>
          <a:xfrm>
            <a:off x="2629233" y="4371465"/>
            <a:ext cx="2450000" cy="1825200"/>
          </a:xfrm>
          <a:prstGeom prst="rect">
            <a:avLst/>
          </a:prstGeom>
          <a:gradFill>
            <a:gsLst>
              <a:gs pos="0">
                <a:srgbClr val="FFFFFF">
                  <a:alpha val="41176"/>
                </a:srgbClr>
              </a:gs>
              <a:gs pos="100000">
                <a:schemeClr val="lt1"/>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730" name="Google Shape;730;p84"/>
          <p:cNvSpPr/>
          <p:nvPr/>
        </p:nvSpPr>
        <p:spPr>
          <a:xfrm rot="10800000" flipH="1">
            <a:off x="2629217" y="898045"/>
            <a:ext cx="2450000" cy="1326800"/>
          </a:xfrm>
          <a:prstGeom prst="rect">
            <a:avLst/>
          </a:prstGeom>
          <a:gradFill>
            <a:gsLst>
              <a:gs pos="0">
                <a:srgbClr val="FFFFFF">
                  <a:alpha val="41176"/>
                </a:srgbClr>
              </a:gs>
              <a:gs pos="100000">
                <a:schemeClr val="lt1"/>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pic>
        <p:nvPicPr>
          <p:cNvPr id="731" name="Google Shape;731;p84"/>
          <p:cNvPicPr preferRelativeResize="0"/>
          <p:nvPr/>
        </p:nvPicPr>
        <p:blipFill>
          <a:blip r:embed="rId4">
            <a:alphaModFix/>
          </a:blip>
          <a:stretch>
            <a:fillRect/>
          </a:stretch>
        </p:blipFill>
        <p:spPr>
          <a:xfrm>
            <a:off x="2808467" y="2147967"/>
            <a:ext cx="7356668" cy="2223500"/>
          </a:xfrm>
          <a:prstGeom prst="rect">
            <a:avLst/>
          </a:prstGeom>
          <a:noFill/>
          <a:ln>
            <a:noFill/>
          </a:ln>
        </p:spPr>
      </p:pic>
      <p:sp>
        <p:nvSpPr>
          <p:cNvPr id="732" name="Google Shape;732;p84"/>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84"/>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Dedicated unit for VSSs</a:t>
            </a: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85"/>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59</a:t>
            </a:fld>
            <a:endParaRPr kern="0"/>
          </a:p>
        </p:txBody>
      </p:sp>
      <p:pic>
        <p:nvPicPr>
          <p:cNvPr id="739" name="Google Shape;739;p85"/>
          <p:cNvPicPr preferRelativeResize="0"/>
          <p:nvPr/>
        </p:nvPicPr>
        <p:blipFill rotWithShape="1">
          <a:blip r:embed="rId3">
            <a:alphaModFix/>
          </a:blip>
          <a:srcRect r="17416" b="85695"/>
          <a:stretch/>
        </p:blipFill>
        <p:spPr>
          <a:xfrm>
            <a:off x="2729300" y="1829651"/>
            <a:ext cx="6242800" cy="3618400"/>
          </a:xfrm>
          <a:prstGeom prst="roundRect">
            <a:avLst>
              <a:gd name="adj" fmla="val 8418"/>
            </a:avLst>
          </a:prstGeom>
          <a:noFill/>
          <a:ln>
            <a:noFill/>
          </a:ln>
          <a:effectLst>
            <a:outerShdw blurRad="57150" dist="19050" dir="5400000" algn="bl" rotWithShape="0">
              <a:srgbClr val="666666">
                <a:alpha val="34000"/>
              </a:srgbClr>
            </a:outerShdw>
          </a:effectLst>
        </p:spPr>
      </p:pic>
      <p:sp>
        <p:nvSpPr>
          <p:cNvPr id="740" name="Google Shape;740;p85"/>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1" name="Google Shape;741;p85"/>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Ability to focus results on VSSs </a:t>
            </a: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4" y="104400"/>
            <a:ext cx="115999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solidFill>
                  <a:srgbClr val="2038A5"/>
                </a:solidFill>
                <a:latin typeface="+mn-lt"/>
              </a:rPr>
              <a:t>Art. 6(3) DMA</a:t>
            </a:r>
            <a:endParaRPr lang="en-IE" sz="4000" b="1" dirty="0">
              <a:solidFill>
                <a:srgbClr val="2038A5"/>
              </a:solidFill>
              <a:latin typeface="+mn-lt"/>
            </a:endParaRPr>
          </a:p>
        </p:txBody>
      </p:sp>
      <p:sp>
        <p:nvSpPr>
          <p:cNvPr id="8" name="TextBox 7">
            <a:extLst>
              <a:ext uri="{FF2B5EF4-FFF2-40B4-BE49-F238E27FC236}">
                <a16:creationId xmlns:a16="http://schemas.microsoft.com/office/drawing/2014/main" id="{B68E8CD5-23E2-DBA2-B72A-54F82670E69C}"/>
              </a:ext>
            </a:extLst>
          </p:cNvPr>
          <p:cNvSpPr txBox="1"/>
          <p:nvPr/>
        </p:nvSpPr>
        <p:spPr>
          <a:xfrm>
            <a:off x="592095" y="1350216"/>
            <a:ext cx="11007810" cy="4401205"/>
          </a:xfrm>
          <a:prstGeom prst="rect">
            <a:avLst/>
          </a:prstGeom>
          <a:noFill/>
        </p:spPr>
        <p:txBody>
          <a:bodyPr wrap="square">
            <a:spAutoFit/>
          </a:bodyPr>
          <a:lstStyle/>
          <a:p>
            <a:pPr marL="0" indent="0">
              <a:buNone/>
            </a:pPr>
            <a:r>
              <a:rPr lang="en-US" dirty="0"/>
              <a:t>“</a:t>
            </a:r>
            <a:r>
              <a:rPr lang="en-US" sz="2000" dirty="0"/>
              <a:t>The gatekeeper shall allow and technically enable end users to </a:t>
            </a:r>
            <a:r>
              <a:rPr lang="en-US" sz="2000" b="1" dirty="0"/>
              <a:t>easily un-install any software applications </a:t>
            </a:r>
            <a:r>
              <a:rPr lang="en-US" sz="2000" dirty="0"/>
              <a:t>on the operating system of the gatekeeper, without prejudice to the possibility for that gatekeeper to restrict such un-installation in relation to software applications that are essential for the functioning of the operating system or of the device and which cannot technically be offered on a standalone basis by third parties. </a:t>
            </a:r>
          </a:p>
          <a:p>
            <a:pPr marL="0" indent="0">
              <a:buNone/>
            </a:pPr>
            <a:endParaRPr lang="en-US" sz="2000" dirty="0"/>
          </a:p>
          <a:p>
            <a:pPr marL="0" indent="0">
              <a:buNone/>
            </a:pPr>
            <a:r>
              <a:rPr lang="en-US" sz="2000" dirty="0"/>
              <a:t>The gatekeeper shall allow and technically enable end users to </a:t>
            </a:r>
            <a:r>
              <a:rPr lang="en-US" sz="2000" b="1" dirty="0"/>
              <a:t>easily change default settings </a:t>
            </a:r>
            <a:r>
              <a:rPr lang="en-US" sz="2000" dirty="0"/>
              <a:t>on the operating system, virtual assistant and web browser of the gatekeeper that direct or steer end users to products or services provided by the gatekeeper. That includes </a:t>
            </a:r>
            <a:r>
              <a:rPr lang="en-US" sz="2000" b="1" dirty="0"/>
              <a:t>prompting end users</a:t>
            </a:r>
            <a:r>
              <a:rPr lang="en-US" sz="2000" dirty="0"/>
              <a:t>, at the moment of the end users’ first use of an online search engine, virtual assistant or web browser of the gatekeeper listed in the designation decision pursuant to Article 3(9), </a:t>
            </a:r>
            <a:r>
              <a:rPr lang="en-US" sz="2000" b="1" dirty="0"/>
              <a:t>to choose, from a list of the main available service providers</a:t>
            </a:r>
            <a:r>
              <a:rPr lang="en-US" sz="2000" dirty="0"/>
              <a:t>, the online search engine, virtual assistant or web browser to which the operating system of the gatekeeper directs or steers users by default, and the online search engine to which the virtual assistant and the web browser of the gatekeeper directs or steers users by default.”</a:t>
            </a:r>
            <a:endParaRPr lang="en-IE" sz="2000" dirty="0"/>
          </a:p>
        </p:txBody>
      </p:sp>
    </p:spTree>
    <p:extLst>
      <p:ext uri="{BB962C8B-B14F-4D97-AF65-F5344CB8AC3E}">
        <p14:creationId xmlns:p14="http://schemas.microsoft.com/office/powerpoint/2010/main" val="28271592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86"/>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60</a:t>
            </a:fld>
            <a:endParaRPr kern="0"/>
          </a:p>
        </p:txBody>
      </p:sp>
      <p:pic>
        <p:nvPicPr>
          <p:cNvPr id="747" name="Google Shape;747;p86"/>
          <p:cNvPicPr preferRelativeResize="0"/>
          <p:nvPr/>
        </p:nvPicPr>
        <p:blipFill rotWithShape="1">
          <a:blip r:embed="rId3">
            <a:alphaModFix/>
          </a:blip>
          <a:srcRect r="17416" b="37911"/>
          <a:stretch/>
        </p:blipFill>
        <p:spPr>
          <a:xfrm>
            <a:off x="3164500" y="959300"/>
            <a:ext cx="2276000" cy="5726000"/>
          </a:xfrm>
          <a:prstGeom prst="roundRect">
            <a:avLst>
              <a:gd name="adj" fmla="val 5110"/>
            </a:avLst>
          </a:prstGeom>
          <a:noFill/>
          <a:ln w="9525" cap="flat" cmpd="sng">
            <a:solidFill>
              <a:srgbClr val="D9D9D9"/>
            </a:solidFill>
            <a:prstDash val="solid"/>
            <a:round/>
            <a:headEnd type="none" w="sm" len="sm"/>
            <a:tailEnd type="none" w="sm" len="sm"/>
          </a:ln>
        </p:spPr>
      </p:pic>
      <p:sp>
        <p:nvSpPr>
          <p:cNvPr id="748" name="Google Shape;748;p86"/>
          <p:cNvSpPr/>
          <p:nvPr/>
        </p:nvSpPr>
        <p:spPr>
          <a:xfrm>
            <a:off x="3164500" y="5855067"/>
            <a:ext cx="2276000" cy="3224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pic>
        <p:nvPicPr>
          <p:cNvPr id="749" name="Google Shape;749;p86"/>
          <p:cNvPicPr preferRelativeResize="0"/>
          <p:nvPr/>
        </p:nvPicPr>
        <p:blipFill rotWithShape="1">
          <a:blip r:embed="rId4">
            <a:alphaModFix/>
          </a:blip>
          <a:srcRect r="2210"/>
          <a:stretch/>
        </p:blipFill>
        <p:spPr>
          <a:xfrm>
            <a:off x="6096000" y="959303"/>
            <a:ext cx="2631168" cy="5294533"/>
          </a:xfrm>
          <a:prstGeom prst="rect">
            <a:avLst/>
          </a:prstGeom>
          <a:noFill/>
          <a:ln>
            <a:noFill/>
          </a:ln>
        </p:spPr>
      </p:pic>
      <p:sp>
        <p:nvSpPr>
          <p:cNvPr id="750" name="Google Shape;750;p86"/>
          <p:cNvSpPr/>
          <p:nvPr/>
        </p:nvSpPr>
        <p:spPr>
          <a:xfrm>
            <a:off x="6096000" y="2374133"/>
            <a:ext cx="2631200" cy="12024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751" name="Google Shape;751;p86"/>
          <p:cNvSpPr/>
          <p:nvPr/>
        </p:nvSpPr>
        <p:spPr>
          <a:xfrm>
            <a:off x="6096000" y="1337700"/>
            <a:ext cx="1425200" cy="7432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752" name="Google Shape;752;p86"/>
          <p:cNvSpPr/>
          <p:nvPr/>
        </p:nvSpPr>
        <p:spPr>
          <a:xfrm>
            <a:off x="7521200" y="1337700"/>
            <a:ext cx="1206000" cy="7432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753" name="Google Shape;753;p86"/>
          <p:cNvSpPr/>
          <p:nvPr/>
        </p:nvSpPr>
        <p:spPr>
          <a:xfrm>
            <a:off x="6095984" y="3630300"/>
            <a:ext cx="2631200" cy="12456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754" name="Google Shape;754;p86"/>
          <p:cNvSpPr/>
          <p:nvPr/>
        </p:nvSpPr>
        <p:spPr>
          <a:xfrm>
            <a:off x="6096000" y="4929667"/>
            <a:ext cx="2631200" cy="12456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755" name="Google Shape;755;p86"/>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86"/>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Free results to VSSs on entity result pages </a:t>
            </a: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87"/>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87"/>
          <p:cNvSpPr txBox="1"/>
          <p:nvPr/>
        </p:nvSpPr>
        <p:spPr>
          <a:xfrm>
            <a:off x="258947" y="2374334"/>
            <a:ext cx="7476400" cy="139508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3733" kern="0">
                <a:solidFill>
                  <a:srgbClr val="4285F4"/>
                </a:solidFill>
                <a:latin typeface="Google Sans SemiBold"/>
                <a:ea typeface="Google Sans SemiBold"/>
                <a:cs typeface="Google Sans SemiBold"/>
                <a:sym typeface="Google Sans SemiBold"/>
              </a:rPr>
              <a:t>New Opportunities for suppliers </a:t>
            </a:r>
            <a:endParaRPr sz="3733" kern="0">
              <a:solidFill>
                <a:srgbClr val="4285F4"/>
              </a:solidFill>
              <a:latin typeface="Google Sans SemiBold"/>
              <a:ea typeface="Google Sans SemiBold"/>
              <a:cs typeface="Google Sans SemiBold"/>
              <a:sym typeface="Google Sans SemiBold"/>
            </a:endParaRPr>
          </a:p>
          <a:p>
            <a:pPr defTabSz="1219170">
              <a:buClr>
                <a:srgbClr val="000000"/>
              </a:buClr>
            </a:pPr>
            <a:endParaRPr sz="3733" kern="0">
              <a:solidFill>
                <a:srgbClr val="4285F4"/>
              </a:solidFill>
              <a:latin typeface="Google Sans SemiBold"/>
              <a:ea typeface="Google Sans SemiBold"/>
              <a:cs typeface="Google Sans SemiBold"/>
              <a:sym typeface="Google Sans SemiBold"/>
            </a:endParaRPr>
          </a:p>
        </p:txBody>
      </p:sp>
      <p:sp>
        <p:nvSpPr>
          <p:cNvPr id="763" name="Google Shape;763;p87"/>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61</a:t>
            </a:fld>
            <a:endParaRPr ker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Google Shape;768;p88"/>
          <p:cNvPicPr preferRelativeResize="0"/>
          <p:nvPr/>
        </p:nvPicPr>
        <p:blipFill rotWithShape="1">
          <a:blip r:embed="rId3">
            <a:alphaModFix/>
          </a:blip>
          <a:srcRect t="48702"/>
          <a:stretch/>
        </p:blipFill>
        <p:spPr>
          <a:xfrm>
            <a:off x="3938000" y="1347133"/>
            <a:ext cx="4316000" cy="4723600"/>
          </a:xfrm>
          <a:prstGeom prst="roundRect">
            <a:avLst>
              <a:gd name="adj" fmla="val 5527"/>
            </a:avLst>
          </a:prstGeom>
          <a:noFill/>
          <a:ln>
            <a:noFill/>
          </a:ln>
          <a:effectLst>
            <a:outerShdw blurRad="57150" dist="19050" dir="5400000" algn="bl" rotWithShape="0">
              <a:srgbClr val="000000">
                <a:alpha val="26000"/>
              </a:srgbClr>
            </a:outerShdw>
          </a:effectLst>
        </p:spPr>
      </p:pic>
      <p:sp>
        <p:nvSpPr>
          <p:cNvPr id="769" name="Google Shape;769;p88"/>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62</a:t>
            </a:fld>
            <a:endParaRPr kern="0"/>
          </a:p>
        </p:txBody>
      </p:sp>
      <p:sp>
        <p:nvSpPr>
          <p:cNvPr id="770" name="Google Shape;770;p88"/>
          <p:cNvSpPr/>
          <p:nvPr/>
        </p:nvSpPr>
        <p:spPr>
          <a:xfrm>
            <a:off x="6235967" y="2054900"/>
            <a:ext cx="731600" cy="3692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771" name="Google Shape;771;p88"/>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88"/>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Direct links in entity tiles to suppliers</a:t>
            </a:r>
            <a:endParaRPr sz="2667" kern="0">
              <a:solidFill>
                <a:srgbClr val="4285F4"/>
              </a:solidFill>
              <a:latin typeface="Google Sans"/>
              <a:ea typeface="Google Sans"/>
              <a:cs typeface="Google Sans"/>
              <a:sym typeface="Google Sans"/>
            </a:endParaRPr>
          </a:p>
        </p:txBody>
      </p:sp>
      <p:sp>
        <p:nvSpPr>
          <p:cNvPr id="773" name="Google Shape;773;p88"/>
          <p:cNvSpPr/>
          <p:nvPr/>
        </p:nvSpPr>
        <p:spPr>
          <a:xfrm>
            <a:off x="6468233" y="3246100"/>
            <a:ext cx="731600" cy="3692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774" name="Google Shape;774;p88"/>
          <p:cNvSpPr/>
          <p:nvPr/>
        </p:nvSpPr>
        <p:spPr>
          <a:xfrm>
            <a:off x="5773867" y="4451800"/>
            <a:ext cx="731600" cy="3692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775" name="Google Shape;775;p88"/>
          <p:cNvSpPr/>
          <p:nvPr/>
        </p:nvSpPr>
        <p:spPr>
          <a:xfrm>
            <a:off x="6235967" y="5657500"/>
            <a:ext cx="731600" cy="3692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pic>
        <p:nvPicPr>
          <p:cNvPr id="780" name="Google Shape;780;p89"/>
          <p:cNvPicPr preferRelativeResize="0"/>
          <p:nvPr/>
        </p:nvPicPr>
        <p:blipFill>
          <a:blip r:embed="rId3">
            <a:alphaModFix/>
          </a:blip>
          <a:stretch>
            <a:fillRect/>
          </a:stretch>
        </p:blipFill>
        <p:spPr>
          <a:xfrm>
            <a:off x="4224401" y="670021"/>
            <a:ext cx="2405868" cy="5947311"/>
          </a:xfrm>
          <a:prstGeom prst="rect">
            <a:avLst/>
          </a:prstGeom>
          <a:noFill/>
          <a:ln>
            <a:noFill/>
          </a:ln>
        </p:spPr>
      </p:pic>
      <p:sp>
        <p:nvSpPr>
          <p:cNvPr id="781" name="Google Shape;781;p89"/>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63</a:t>
            </a:fld>
            <a:endParaRPr kern="0"/>
          </a:p>
        </p:txBody>
      </p:sp>
      <p:sp>
        <p:nvSpPr>
          <p:cNvPr id="782" name="Google Shape;782;p89"/>
          <p:cNvSpPr/>
          <p:nvPr/>
        </p:nvSpPr>
        <p:spPr>
          <a:xfrm rot="10800000" flipH="1">
            <a:off x="4018699" y="670045"/>
            <a:ext cx="3214400" cy="1712400"/>
          </a:xfrm>
          <a:prstGeom prst="rect">
            <a:avLst/>
          </a:prstGeom>
          <a:gradFill>
            <a:gsLst>
              <a:gs pos="0">
                <a:srgbClr val="FFFFFF">
                  <a:alpha val="41176"/>
                </a:srgbClr>
              </a:gs>
              <a:gs pos="100000">
                <a:srgbClr val="FFFFFF"/>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783" name="Google Shape;783;p89"/>
          <p:cNvSpPr/>
          <p:nvPr/>
        </p:nvSpPr>
        <p:spPr>
          <a:xfrm rot="10800000" flipH="1">
            <a:off x="4076729" y="4239367"/>
            <a:ext cx="3214400" cy="2571600"/>
          </a:xfrm>
          <a:prstGeom prst="rect">
            <a:avLst/>
          </a:prstGeom>
          <a:gradFill>
            <a:gsLst>
              <a:gs pos="0">
                <a:srgbClr val="FFFFFF">
                  <a:alpha val="41176"/>
                </a:srgbClr>
              </a:gs>
              <a:gs pos="100000">
                <a:srgbClr val="FFFFFF"/>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pic>
        <p:nvPicPr>
          <p:cNvPr id="784" name="Google Shape;784;p89"/>
          <p:cNvPicPr preferRelativeResize="0"/>
          <p:nvPr/>
        </p:nvPicPr>
        <p:blipFill rotWithShape="1">
          <a:blip r:embed="rId4">
            <a:alphaModFix/>
          </a:blip>
          <a:srcRect/>
          <a:stretch/>
        </p:blipFill>
        <p:spPr>
          <a:xfrm>
            <a:off x="4224401" y="2177034"/>
            <a:ext cx="3882169" cy="2310265"/>
          </a:xfrm>
          <a:prstGeom prst="rect">
            <a:avLst/>
          </a:prstGeom>
          <a:noFill/>
          <a:ln>
            <a:noFill/>
          </a:ln>
        </p:spPr>
      </p:pic>
      <p:sp>
        <p:nvSpPr>
          <p:cNvPr id="785" name="Google Shape;785;p89"/>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89"/>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Richer individual results for suppliers</a:t>
            </a: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90"/>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64</a:t>
            </a:fld>
            <a:endParaRPr kern="0"/>
          </a:p>
        </p:txBody>
      </p:sp>
      <p:pic>
        <p:nvPicPr>
          <p:cNvPr id="792" name="Google Shape;792;p90"/>
          <p:cNvPicPr preferRelativeResize="0"/>
          <p:nvPr/>
        </p:nvPicPr>
        <p:blipFill>
          <a:blip r:embed="rId3">
            <a:alphaModFix/>
          </a:blip>
          <a:stretch>
            <a:fillRect/>
          </a:stretch>
        </p:blipFill>
        <p:spPr>
          <a:xfrm>
            <a:off x="3543967" y="1239433"/>
            <a:ext cx="5422800" cy="4352800"/>
          </a:xfrm>
          <a:prstGeom prst="roundRect">
            <a:avLst>
              <a:gd name="adj" fmla="val 3576"/>
            </a:avLst>
          </a:prstGeom>
          <a:noFill/>
          <a:ln>
            <a:noFill/>
          </a:ln>
          <a:effectLst>
            <a:outerShdw blurRad="57150" dist="19050" dir="5400000" algn="bl" rotWithShape="0">
              <a:srgbClr val="000000">
                <a:alpha val="23000"/>
              </a:srgbClr>
            </a:outerShdw>
          </a:effectLst>
        </p:spPr>
      </p:pic>
      <p:sp>
        <p:nvSpPr>
          <p:cNvPr id="793" name="Google Shape;793;p90"/>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90"/>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Airlines unit with direct links to airlines </a:t>
            </a:r>
            <a:endParaRPr sz="2667" kern="0">
              <a:solidFill>
                <a:srgbClr val="4285F4"/>
              </a:solidFill>
              <a:latin typeface="Google Sans"/>
              <a:ea typeface="Google Sans"/>
              <a:cs typeface="Google Sans"/>
              <a:sym typeface="Google Sans"/>
            </a:endParaRPr>
          </a:p>
          <a:p>
            <a:pPr defTabSz="1219170">
              <a:buClr>
                <a:srgbClr val="000000"/>
              </a:buClr>
            </a:pP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91"/>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65</a:t>
            </a:fld>
            <a:endParaRPr kern="0"/>
          </a:p>
        </p:txBody>
      </p:sp>
      <p:pic>
        <p:nvPicPr>
          <p:cNvPr id="800" name="Google Shape;800;p91"/>
          <p:cNvPicPr preferRelativeResize="0"/>
          <p:nvPr/>
        </p:nvPicPr>
        <p:blipFill rotWithShape="1">
          <a:blip r:embed="rId3">
            <a:alphaModFix/>
          </a:blip>
          <a:srcRect t="18121" r="19028" b="30498"/>
          <a:stretch/>
        </p:blipFill>
        <p:spPr>
          <a:xfrm>
            <a:off x="5935100" y="1044467"/>
            <a:ext cx="2192800" cy="4604000"/>
          </a:xfrm>
          <a:prstGeom prst="roundRect">
            <a:avLst>
              <a:gd name="adj" fmla="val 3775"/>
            </a:avLst>
          </a:prstGeom>
          <a:noFill/>
          <a:ln>
            <a:noFill/>
          </a:ln>
          <a:effectLst>
            <a:outerShdw blurRad="57150" dist="19050" dir="5040000" algn="bl" rotWithShape="0">
              <a:srgbClr val="666666">
                <a:alpha val="38000"/>
              </a:srgbClr>
            </a:outerShdw>
          </a:effectLst>
        </p:spPr>
      </p:pic>
      <p:pic>
        <p:nvPicPr>
          <p:cNvPr id="801" name="Google Shape;801;p91"/>
          <p:cNvPicPr preferRelativeResize="0"/>
          <p:nvPr/>
        </p:nvPicPr>
        <p:blipFill rotWithShape="1">
          <a:blip r:embed="rId4">
            <a:alphaModFix/>
          </a:blip>
          <a:srcRect r="17416" b="37911"/>
          <a:stretch/>
        </p:blipFill>
        <p:spPr>
          <a:xfrm>
            <a:off x="3164500" y="959300"/>
            <a:ext cx="2276000" cy="5726000"/>
          </a:xfrm>
          <a:prstGeom prst="roundRect">
            <a:avLst>
              <a:gd name="adj" fmla="val 5656"/>
            </a:avLst>
          </a:prstGeom>
          <a:noFill/>
          <a:ln>
            <a:noFill/>
          </a:ln>
          <a:effectLst>
            <a:outerShdw blurRad="57150" dist="19050" dir="5040000" algn="bl" rotWithShape="0">
              <a:srgbClr val="666666">
                <a:alpha val="38000"/>
              </a:srgbClr>
            </a:outerShdw>
          </a:effectLst>
        </p:spPr>
      </p:pic>
      <p:sp>
        <p:nvSpPr>
          <p:cNvPr id="802" name="Google Shape;802;p91"/>
          <p:cNvSpPr/>
          <p:nvPr/>
        </p:nvSpPr>
        <p:spPr>
          <a:xfrm>
            <a:off x="3294567" y="3067267"/>
            <a:ext cx="444400" cy="4984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803" name="Google Shape;803;p91"/>
          <p:cNvSpPr/>
          <p:nvPr/>
        </p:nvSpPr>
        <p:spPr>
          <a:xfrm>
            <a:off x="4906633" y="3067267"/>
            <a:ext cx="444400" cy="4984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804" name="Google Shape;804;p91"/>
          <p:cNvSpPr/>
          <p:nvPr/>
        </p:nvSpPr>
        <p:spPr>
          <a:xfrm>
            <a:off x="3110300" y="5463667"/>
            <a:ext cx="2276000" cy="3692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805" name="Google Shape;805;p91"/>
          <p:cNvSpPr/>
          <p:nvPr/>
        </p:nvSpPr>
        <p:spPr>
          <a:xfrm>
            <a:off x="5825933" y="3067267"/>
            <a:ext cx="2515600" cy="15164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806" name="Google Shape;806;p91"/>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Google Shape;807;p91"/>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Free results to suppliers on entity result pages</a:t>
            </a: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92"/>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92"/>
          <p:cNvSpPr txBox="1"/>
          <p:nvPr/>
        </p:nvSpPr>
        <p:spPr>
          <a:xfrm>
            <a:off x="258947" y="2374334"/>
            <a:ext cx="7476400" cy="254398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3733" kern="0">
                <a:solidFill>
                  <a:srgbClr val="4285F4"/>
                </a:solidFill>
                <a:latin typeface="Google Sans SemiBold"/>
                <a:ea typeface="Google Sans SemiBold"/>
                <a:cs typeface="Google Sans SemiBold"/>
                <a:sym typeface="Google Sans SemiBold"/>
              </a:rPr>
              <a:t>How to participate in the new opportunities</a:t>
            </a:r>
            <a:endParaRPr sz="3733" kern="0">
              <a:solidFill>
                <a:srgbClr val="4285F4"/>
              </a:solidFill>
              <a:latin typeface="Google Sans SemiBold"/>
              <a:ea typeface="Google Sans SemiBold"/>
              <a:cs typeface="Google Sans SemiBold"/>
              <a:sym typeface="Google Sans SemiBold"/>
            </a:endParaRPr>
          </a:p>
          <a:p>
            <a:pPr defTabSz="1219170">
              <a:buClr>
                <a:srgbClr val="000000"/>
              </a:buClr>
            </a:pPr>
            <a:r>
              <a:rPr lang="en-GB" sz="3733" kern="0">
                <a:solidFill>
                  <a:srgbClr val="4285F4"/>
                </a:solidFill>
                <a:latin typeface="Google Sans SemiBold"/>
                <a:ea typeface="Google Sans SemiBold"/>
                <a:cs typeface="Google Sans SemiBold"/>
                <a:sym typeface="Google Sans SemiBold"/>
              </a:rPr>
              <a:t> </a:t>
            </a:r>
            <a:endParaRPr sz="3733" kern="0">
              <a:solidFill>
                <a:srgbClr val="4285F4"/>
              </a:solidFill>
              <a:latin typeface="Google Sans SemiBold"/>
              <a:ea typeface="Google Sans SemiBold"/>
              <a:cs typeface="Google Sans SemiBold"/>
              <a:sym typeface="Google Sans SemiBold"/>
            </a:endParaRPr>
          </a:p>
          <a:p>
            <a:pPr defTabSz="1219170">
              <a:buClr>
                <a:srgbClr val="000000"/>
              </a:buClr>
            </a:pPr>
            <a:endParaRPr sz="3733" kern="0">
              <a:solidFill>
                <a:srgbClr val="4285F4"/>
              </a:solidFill>
              <a:latin typeface="Google Sans SemiBold"/>
              <a:ea typeface="Google Sans SemiBold"/>
              <a:cs typeface="Google Sans SemiBold"/>
              <a:sym typeface="Google Sans SemiBold"/>
            </a:endParaRPr>
          </a:p>
        </p:txBody>
      </p:sp>
      <p:sp>
        <p:nvSpPr>
          <p:cNvPr id="814" name="Google Shape;814;p92"/>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66</a:t>
            </a:fld>
            <a:endParaRPr kern="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93"/>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67</a:t>
            </a:fld>
            <a:endParaRPr kern="0"/>
          </a:p>
        </p:txBody>
      </p:sp>
      <p:sp>
        <p:nvSpPr>
          <p:cNvPr id="820" name="Google Shape;820;p93"/>
          <p:cNvSpPr/>
          <p:nvPr/>
        </p:nvSpPr>
        <p:spPr>
          <a:xfrm>
            <a:off x="829667" y="1414999"/>
            <a:ext cx="3354800" cy="554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Apply via “Interest Form”</a:t>
            </a:r>
            <a:endParaRPr sz="1333" kern="0">
              <a:solidFill>
                <a:srgbClr val="595959"/>
              </a:solidFill>
              <a:latin typeface="Google Sans SemiBold"/>
              <a:ea typeface="Google Sans SemiBold"/>
              <a:cs typeface="Google Sans SemiBold"/>
              <a:sym typeface="Google Sans SemiBold"/>
            </a:endParaRPr>
          </a:p>
        </p:txBody>
      </p:sp>
      <p:pic>
        <p:nvPicPr>
          <p:cNvPr id="821" name="Google Shape;821;p93"/>
          <p:cNvPicPr preferRelativeResize="0"/>
          <p:nvPr/>
        </p:nvPicPr>
        <p:blipFill>
          <a:blip r:embed="rId3">
            <a:alphaModFix/>
          </a:blip>
          <a:stretch>
            <a:fillRect/>
          </a:stretch>
        </p:blipFill>
        <p:spPr>
          <a:xfrm>
            <a:off x="309634" y="2231635"/>
            <a:ext cx="3525401" cy="1985733"/>
          </a:xfrm>
          <a:prstGeom prst="rect">
            <a:avLst/>
          </a:prstGeom>
          <a:noFill/>
          <a:ln w="9525" cap="flat" cmpd="sng">
            <a:solidFill>
              <a:srgbClr val="D9D2E9"/>
            </a:solidFill>
            <a:prstDash val="solid"/>
            <a:round/>
            <a:headEnd type="none" w="sm" len="sm"/>
            <a:tailEnd type="none" w="sm" len="sm"/>
          </a:ln>
        </p:spPr>
      </p:pic>
      <p:sp>
        <p:nvSpPr>
          <p:cNvPr id="822" name="Google Shape;822;p93"/>
          <p:cNvSpPr/>
          <p:nvPr/>
        </p:nvSpPr>
        <p:spPr>
          <a:xfrm>
            <a:off x="619667" y="4888967"/>
            <a:ext cx="3605200" cy="1639200"/>
          </a:xfrm>
          <a:prstGeom prst="roundRect">
            <a:avLst>
              <a:gd name="adj" fmla="val 16667"/>
            </a:avLst>
          </a:prstGeom>
          <a:solidFill>
            <a:schemeClr val="lt1"/>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333" kern="0">
                <a:solidFill>
                  <a:srgbClr val="434343"/>
                </a:solidFill>
                <a:latin typeface="Google Sans"/>
                <a:ea typeface="Google Sans"/>
                <a:cs typeface="Google Sans"/>
                <a:sym typeface="Google Sans"/>
              </a:rPr>
              <a:t>Interest forms available at:</a:t>
            </a:r>
            <a:endParaRPr sz="1333" kern="0">
              <a:solidFill>
                <a:srgbClr val="434343"/>
              </a:solidFill>
              <a:latin typeface="Google Sans"/>
              <a:ea typeface="Google Sans"/>
              <a:cs typeface="Google Sans"/>
              <a:sym typeface="Google Sans"/>
            </a:endParaRPr>
          </a:p>
          <a:p>
            <a:pPr defTabSz="1219170">
              <a:buClr>
                <a:srgbClr val="000000"/>
              </a:buClr>
            </a:pPr>
            <a:endParaRPr sz="1200" b="1" kern="0">
              <a:solidFill>
                <a:srgbClr val="666666"/>
              </a:solidFill>
              <a:latin typeface="Google Sans"/>
              <a:ea typeface="Google Sans"/>
              <a:cs typeface="Google Sans"/>
              <a:sym typeface="Google Sans"/>
            </a:endParaRPr>
          </a:p>
          <a:p>
            <a:pPr defTabSz="1219170">
              <a:buClr>
                <a:srgbClr val="000000"/>
              </a:buClr>
            </a:pPr>
            <a:r>
              <a:rPr lang="en-GB" sz="1200" u="sng" kern="0">
                <a:solidFill>
                  <a:srgbClr val="0277BD"/>
                </a:solidFill>
                <a:latin typeface="Google Sans"/>
                <a:ea typeface="Google Sans"/>
                <a:cs typeface="Google Sans"/>
                <a:sym typeface="Google Sans"/>
                <a:hlinkClick r:id="rId4">
                  <a:extLst>
                    <a:ext uri="{A12FA001-AC4F-418D-AE19-62706E023703}">
                      <ahyp:hlinkClr xmlns:ahyp="http://schemas.microsoft.com/office/drawing/2018/hyperlinkcolor" val="tx"/>
                    </a:ext>
                  </a:extLst>
                </a:hlinkClick>
              </a:rPr>
              <a:t>docs.google.com/forms/d/e/1FAIpQLSc2sGu__yRl3doNi9AxBY4OuW27rxTyYWlEuSeR2D1AEP1CcA/viewform</a:t>
            </a:r>
            <a:r>
              <a:rPr lang="en-GB" sz="1200" kern="0">
                <a:solidFill>
                  <a:srgbClr val="000000"/>
                </a:solidFill>
                <a:latin typeface="Google Sans"/>
                <a:ea typeface="Google Sans"/>
                <a:cs typeface="Google Sans"/>
                <a:sym typeface="Google Sans"/>
              </a:rPr>
              <a:t> </a:t>
            </a:r>
            <a:endParaRPr sz="1200" kern="0">
              <a:solidFill>
                <a:srgbClr val="000000"/>
              </a:solidFill>
              <a:latin typeface="Google Sans"/>
              <a:ea typeface="Google Sans"/>
              <a:cs typeface="Google Sans"/>
              <a:sym typeface="Google Sans"/>
            </a:endParaRPr>
          </a:p>
          <a:p>
            <a:pPr defTabSz="1219170">
              <a:buClr>
                <a:srgbClr val="000000"/>
              </a:buClr>
            </a:pPr>
            <a:endParaRPr sz="1200" kern="0">
              <a:solidFill>
                <a:srgbClr val="000000"/>
              </a:solidFill>
              <a:latin typeface="Google Sans"/>
              <a:ea typeface="Google Sans"/>
              <a:cs typeface="Google Sans"/>
              <a:sym typeface="Google Sans"/>
            </a:endParaRPr>
          </a:p>
          <a:p>
            <a:pPr defTabSz="1219170">
              <a:buClr>
                <a:srgbClr val="000000"/>
              </a:buClr>
            </a:pPr>
            <a:r>
              <a:rPr lang="en-GB" sz="1200" u="sng" kern="0">
                <a:solidFill>
                  <a:srgbClr val="0277BD"/>
                </a:solidFill>
                <a:latin typeface="Google Sans"/>
                <a:ea typeface="Google Sans"/>
                <a:cs typeface="Google Sans"/>
                <a:sym typeface="Google Sans"/>
                <a:hlinkClick r:id="rId5">
                  <a:extLst>
                    <a:ext uri="{A12FA001-AC4F-418D-AE19-62706E023703}">
                      <ahyp:hlinkClr xmlns:ahyp="http://schemas.microsoft.com/office/drawing/2018/hyperlinkcolor" val="tx"/>
                    </a:ext>
                  </a:extLst>
                </a:hlinkClick>
              </a:rPr>
              <a:t>support.google.com/travel/contact/flight_queries_interest?sjid=5716008349617401925-EU</a:t>
            </a:r>
            <a:r>
              <a:rPr lang="en-GB" sz="1200" kern="0">
                <a:solidFill>
                  <a:srgbClr val="0277BD"/>
                </a:solidFill>
                <a:latin typeface="Google Sans"/>
                <a:ea typeface="Google Sans"/>
                <a:cs typeface="Google Sans"/>
                <a:sym typeface="Google Sans"/>
              </a:rPr>
              <a:t> </a:t>
            </a:r>
            <a:endParaRPr sz="1200" kern="0">
              <a:solidFill>
                <a:srgbClr val="000000"/>
              </a:solidFill>
              <a:latin typeface="Google Sans"/>
              <a:ea typeface="Google Sans"/>
              <a:cs typeface="Google Sans"/>
              <a:sym typeface="Google Sans"/>
            </a:endParaRPr>
          </a:p>
        </p:txBody>
      </p:sp>
      <p:sp>
        <p:nvSpPr>
          <p:cNvPr id="823" name="Google Shape;823;p93"/>
          <p:cNvSpPr/>
          <p:nvPr/>
        </p:nvSpPr>
        <p:spPr>
          <a:xfrm>
            <a:off x="4712833" y="1414999"/>
            <a:ext cx="3354800" cy="554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Implement structured mark-up / Flights API </a:t>
            </a:r>
            <a:endParaRPr sz="1333" kern="0">
              <a:solidFill>
                <a:srgbClr val="595959"/>
              </a:solidFill>
              <a:latin typeface="Google Sans SemiBold"/>
              <a:ea typeface="Google Sans SemiBold"/>
              <a:cs typeface="Google Sans SemiBold"/>
              <a:sym typeface="Google Sans SemiBold"/>
            </a:endParaRPr>
          </a:p>
        </p:txBody>
      </p:sp>
      <p:pic>
        <p:nvPicPr>
          <p:cNvPr id="824" name="Google Shape;824;p93"/>
          <p:cNvPicPr preferRelativeResize="0"/>
          <p:nvPr/>
        </p:nvPicPr>
        <p:blipFill>
          <a:blip r:embed="rId6">
            <a:alphaModFix/>
          </a:blip>
          <a:stretch>
            <a:fillRect/>
          </a:stretch>
        </p:blipFill>
        <p:spPr>
          <a:xfrm>
            <a:off x="502067" y="1379171"/>
            <a:ext cx="625667" cy="625667"/>
          </a:xfrm>
          <a:prstGeom prst="rect">
            <a:avLst/>
          </a:prstGeom>
          <a:noFill/>
          <a:ln>
            <a:noFill/>
          </a:ln>
        </p:spPr>
      </p:pic>
      <p:pic>
        <p:nvPicPr>
          <p:cNvPr id="825" name="Google Shape;825;p93"/>
          <p:cNvPicPr preferRelativeResize="0"/>
          <p:nvPr/>
        </p:nvPicPr>
        <p:blipFill>
          <a:blip r:embed="rId7">
            <a:alphaModFix/>
          </a:blip>
          <a:stretch>
            <a:fillRect/>
          </a:stretch>
        </p:blipFill>
        <p:spPr>
          <a:xfrm>
            <a:off x="4377851" y="1379171"/>
            <a:ext cx="625667" cy="625667"/>
          </a:xfrm>
          <a:prstGeom prst="rect">
            <a:avLst/>
          </a:prstGeom>
          <a:noFill/>
          <a:ln>
            <a:noFill/>
          </a:ln>
        </p:spPr>
      </p:pic>
      <p:sp>
        <p:nvSpPr>
          <p:cNvPr id="826" name="Google Shape;826;p93"/>
          <p:cNvSpPr/>
          <p:nvPr/>
        </p:nvSpPr>
        <p:spPr>
          <a:xfrm>
            <a:off x="8596000" y="1414999"/>
            <a:ext cx="3354800" cy="554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Validate changes </a:t>
            </a:r>
            <a:endParaRPr sz="1333" kern="0">
              <a:solidFill>
                <a:srgbClr val="595959"/>
              </a:solidFill>
              <a:latin typeface="Google Sans SemiBold"/>
              <a:ea typeface="Google Sans SemiBold"/>
              <a:cs typeface="Google Sans SemiBold"/>
              <a:sym typeface="Google Sans SemiBold"/>
            </a:endParaRPr>
          </a:p>
        </p:txBody>
      </p:sp>
      <p:pic>
        <p:nvPicPr>
          <p:cNvPr id="827" name="Google Shape;827;p93"/>
          <p:cNvPicPr preferRelativeResize="0"/>
          <p:nvPr/>
        </p:nvPicPr>
        <p:blipFill>
          <a:blip r:embed="rId8">
            <a:alphaModFix/>
          </a:blip>
          <a:stretch>
            <a:fillRect/>
          </a:stretch>
        </p:blipFill>
        <p:spPr>
          <a:xfrm>
            <a:off x="8253633" y="1379171"/>
            <a:ext cx="625667" cy="625667"/>
          </a:xfrm>
          <a:prstGeom prst="rect">
            <a:avLst/>
          </a:prstGeom>
          <a:noFill/>
          <a:ln>
            <a:noFill/>
          </a:ln>
        </p:spPr>
      </p:pic>
      <p:pic>
        <p:nvPicPr>
          <p:cNvPr id="828" name="Google Shape;828;p93"/>
          <p:cNvPicPr preferRelativeResize="0"/>
          <p:nvPr/>
        </p:nvPicPr>
        <p:blipFill>
          <a:blip r:embed="rId9">
            <a:alphaModFix/>
          </a:blip>
          <a:stretch>
            <a:fillRect/>
          </a:stretch>
        </p:blipFill>
        <p:spPr>
          <a:xfrm>
            <a:off x="4811685" y="2099067"/>
            <a:ext cx="2625265" cy="2552068"/>
          </a:xfrm>
          <a:prstGeom prst="rect">
            <a:avLst/>
          </a:prstGeom>
          <a:noFill/>
          <a:ln>
            <a:noFill/>
          </a:ln>
          <a:effectLst>
            <a:outerShdw blurRad="57150" dist="19050" dir="5400000" algn="bl" rotWithShape="0">
              <a:srgbClr val="000000">
                <a:alpha val="22000"/>
              </a:srgbClr>
            </a:outerShdw>
          </a:effectLst>
        </p:spPr>
      </p:pic>
      <p:sp>
        <p:nvSpPr>
          <p:cNvPr id="829" name="Google Shape;829;p93"/>
          <p:cNvSpPr/>
          <p:nvPr/>
        </p:nvSpPr>
        <p:spPr>
          <a:xfrm>
            <a:off x="8555600" y="4913303"/>
            <a:ext cx="3435600" cy="1549600"/>
          </a:xfrm>
          <a:prstGeom prst="roundRect">
            <a:avLst>
              <a:gd name="adj" fmla="val 16667"/>
            </a:avLst>
          </a:prstGeom>
          <a:solidFill>
            <a:schemeClr val="lt1"/>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333" kern="0">
                <a:solidFill>
                  <a:srgbClr val="434343"/>
                </a:solidFill>
                <a:latin typeface="Google Sans"/>
                <a:ea typeface="Google Sans"/>
                <a:cs typeface="Google Sans"/>
                <a:sym typeface="Google Sans"/>
              </a:rPr>
              <a:t>Guidance available at:</a:t>
            </a:r>
            <a:endParaRPr sz="1333" kern="0">
              <a:solidFill>
                <a:srgbClr val="434343"/>
              </a:solidFill>
              <a:latin typeface="Google Sans"/>
              <a:ea typeface="Google Sans"/>
              <a:cs typeface="Google Sans"/>
              <a:sym typeface="Google Sans"/>
            </a:endParaRPr>
          </a:p>
          <a:p>
            <a:pPr defTabSz="1219170">
              <a:buClr>
                <a:srgbClr val="000000"/>
              </a:buClr>
            </a:pPr>
            <a:endParaRPr sz="1600" b="1" kern="0">
              <a:solidFill>
                <a:srgbClr val="666666"/>
              </a:solidFill>
              <a:latin typeface="Google Sans"/>
              <a:ea typeface="Google Sans"/>
              <a:cs typeface="Google Sans"/>
              <a:sym typeface="Google Sans"/>
            </a:endParaRPr>
          </a:p>
          <a:p>
            <a:pPr defTabSz="1219170">
              <a:buClr>
                <a:srgbClr val="000000"/>
              </a:buClr>
            </a:pPr>
            <a:r>
              <a:rPr lang="en-GB" sz="1200" u="sng" kern="0">
                <a:solidFill>
                  <a:srgbClr val="0277BD"/>
                </a:solidFill>
                <a:latin typeface="Google Sans"/>
                <a:ea typeface="Google Sans"/>
                <a:cs typeface="Google Sans"/>
                <a:sym typeface="Google Sans"/>
                <a:hlinkClick r:id="rId10">
                  <a:extLst>
                    <a:ext uri="{A12FA001-AC4F-418D-AE19-62706E023703}">
                      <ahyp:hlinkClr xmlns:ahyp="http://schemas.microsoft.com/office/drawing/2018/hyperlinkcolor" val="tx"/>
                    </a:ext>
                  </a:extLst>
                </a:hlinkClick>
              </a:rPr>
              <a:t>https://search.google.com/test/rich-results</a:t>
            </a:r>
            <a:endParaRPr sz="1200" kern="0">
              <a:solidFill>
                <a:srgbClr val="0277BD"/>
              </a:solidFill>
              <a:latin typeface="Google Sans"/>
              <a:ea typeface="Google Sans"/>
              <a:cs typeface="Google Sans"/>
              <a:sym typeface="Google Sans"/>
            </a:endParaRPr>
          </a:p>
          <a:p>
            <a:pPr defTabSz="1219170">
              <a:buClr>
                <a:srgbClr val="000000"/>
              </a:buClr>
            </a:pPr>
            <a:endParaRPr sz="1200" kern="0">
              <a:solidFill>
                <a:srgbClr val="0277BD"/>
              </a:solidFill>
              <a:latin typeface="Google Sans"/>
              <a:ea typeface="Google Sans"/>
              <a:cs typeface="Google Sans"/>
              <a:sym typeface="Google Sans"/>
            </a:endParaRPr>
          </a:p>
          <a:p>
            <a:pPr defTabSz="1219170">
              <a:buClr>
                <a:srgbClr val="000000"/>
              </a:buClr>
            </a:pPr>
            <a:r>
              <a:rPr lang="en-GB" sz="1200" u="sng" kern="0">
                <a:solidFill>
                  <a:srgbClr val="0277BD"/>
                </a:solidFill>
                <a:latin typeface="Google Sans"/>
                <a:ea typeface="Google Sans"/>
                <a:cs typeface="Google Sans"/>
                <a:sym typeface="Google Sans"/>
                <a:hlinkClick r:id="rId11">
                  <a:extLst>
                    <a:ext uri="{A12FA001-AC4F-418D-AE19-62706E023703}">
                      <ahyp:hlinkClr xmlns:ahyp="http://schemas.microsoft.com/office/drawing/2018/hyperlinkcolor" val="tx"/>
                    </a:ext>
                  </a:extLst>
                </a:hlinkClick>
              </a:rPr>
              <a:t>https://support.google.com/webmasters/answer/9012289</a:t>
            </a:r>
            <a:r>
              <a:rPr lang="en-GB" sz="1200" kern="0">
                <a:solidFill>
                  <a:srgbClr val="0277BD"/>
                </a:solidFill>
                <a:latin typeface="Google Sans"/>
                <a:ea typeface="Google Sans"/>
                <a:cs typeface="Google Sans"/>
                <a:sym typeface="Google Sans"/>
              </a:rPr>
              <a:t>  </a:t>
            </a:r>
            <a:endParaRPr sz="1867" kern="0">
              <a:solidFill>
                <a:srgbClr val="0277BD"/>
              </a:solidFill>
              <a:latin typeface="Roboto"/>
              <a:ea typeface="Roboto"/>
              <a:cs typeface="Roboto"/>
              <a:sym typeface="Roboto"/>
            </a:endParaRPr>
          </a:p>
        </p:txBody>
      </p:sp>
      <p:pic>
        <p:nvPicPr>
          <p:cNvPr id="830" name="Google Shape;830;p93"/>
          <p:cNvPicPr preferRelativeResize="0"/>
          <p:nvPr/>
        </p:nvPicPr>
        <p:blipFill>
          <a:blip r:embed="rId12">
            <a:alphaModFix/>
          </a:blip>
          <a:stretch>
            <a:fillRect/>
          </a:stretch>
        </p:blipFill>
        <p:spPr>
          <a:xfrm>
            <a:off x="1327867" y="3254059"/>
            <a:ext cx="3266968" cy="1247908"/>
          </a:xfrm>
          <a:prstGeom prst="rect">
            <a:avLst/>
          </a:prstGeom>
          <a:noFill/>
          <a:ln w="9525" cap="flat" cmpd="sng">
            <a:solidFill>
              <a:srgbClr val="EFEFEF"/>
            </a:solidFill>
            <a:prstDash val="solid"/>
            <a:round/>
            <a:headEnd type="none" w="sm" len="sm"/>
            <a:tailEnd type="none" w="sm" len="sm"/>
          </a:ln>
        </p:spPr>
      </p:pic>
      <p:pic>
        <p:nvPicPr>
          <p:cNvPr id="831" name="Google Shape;831;p93"/>
          <p:cNvPicPr preferRelativeResize="0"/>
          <p:nvPr/>
        </p:nvPicPr>
        <p:blipFill>
          <a:blip r:embed="rId13">
            <a:alphaModFix/>
          </a:blip>
          <a:stretch>
            <a:fillRect/>
          </a:stretch>
        </p:blipFill>
        <p:spPr>
          <a:xfrm>
            <a:off x="8413601" y="2099061"/>
            <a:ext cx="3435601" cy="2105304"/>
          </a:xfrm>
          <a:prstGeom prst="rect">
            <a:avLst/>
          </a:prstGeom>
          <a:noFill/>
          <a:ln>
            <a:noFill/>
          </a:ln>
        </p:spPr>
      </p:pic>
      <p:sp>
        <p:nvSpPr>
          <p:cNvPr id="832" name="Google Shape;832;p93"/>
          <p:cNvSpPr/>
          <p:nvPr/>
        </p:nvSpPr>
        <p:spPr>
          <a:xfrm>
            <a:off x="4672433" y="4909933"/>
            <a:ext cx="3435600" cy="1639200"/>
          </a:xfrm>
          <a:prstGeom prst="roundRect">
            <a:avLst>
              <a:gd name="adj" fmla="val 16667"/>
            </a:avLst>
          </a:prstGeom>
          <a:solidFill>
            <a:schemeClr val="lt1"/>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333" kern="0">
                <a:solidFill>
                  <a:srgbClr val="434343"/>
                </a:solidFill>
                <a:latin typeface="Google Sans"/>
                <a:ea typeface="Google Sans"/>
                <a:cs typeface="Google Sans"/>
                <a:sym typeface="Google Sans"/>
              </a:rPr>
              <a:t>Guidance available at:</a:t>
            </a:r>
            <a:endParaRPr sz="1333" kern="0">
              <a:solidFill>
                <a:srgbClr val="434343"/>
              </a:solidFill>
              <a:latin typeface="Google Sans"/>
              <a:ea typeface="Google Sans"/>
              <a:cs typeface="Google Sans"/>
              <a:sym typeface="Google Sans"/>
            </a:endParaRPr>
          </a:p>
          <a:p>
            <a:pPr defTabSz="1219170">
              <a:buClr>
                <a:srgbClr val="000000"/>
              </a:buClr>
            </a:pPr>
            <a:endParaRPr sz="1600" b="1" kern="0">
              <a:solidFill>
                <a:srgbClr val="666666"/>
              </a:solidFill>
              <a:latin typeface="Google Sans"/>
              <a:ea typeface="Google Sans"/>
              <a:cs typeface="Google Sans"/>
              <a:sym typeface="Google Sans"/>
            </a:endParaRPr>
          </a:p>
          <a:p>
            <a:pPr defTabSz="1219170">
              <a:buClr>
                <a:srgbClr val="000000"/>
              </a:buClr>
            </a:pPr>
            <a:r>
              <a:rPr lang="en-GB" sz="1200" u="sng" kern="0">
                <a:solidFill>
                  <a:srgbClr val="0277BD"/>
                </a:solidFill>
                <a:latin typeface="Google Sans"/>
                <a:ea typeface="Google Sans"/>
                <a:cs typeface="Google Sans"/>
                <a:sym typeface="Google Sans"/>
                <a:hlinkClick r:id="rId14">
                  <a:extLst>
                    <a:ext uri="{A12FA001-AC4F-418D-AE19-62706E023703}">
                      <ahyp:hlinkClr xmlns:ahyp="http://schemas.microsoft.com/office/drawing/2018/hyperlinkcolor" val="tx"/>
                    </a:ext>
                  </a:extLst>
                </a:hlinkClick>
              </a:rPr>
              <a:t>developers.google.com/search/docs/appearance/structured-data/carousels-beta</a:t>
            </a:r>
            <a:r>
              <a:rPr lang="en-GB" sz="1200" kern="0">
                <a:solidFill>
                  <a:srgbClr val="0277BD"/>
                </a:solidFill>
                <a:latin typeface="Google Sans"/>
                <a:ea typeface="Google Sans"/>
                <a:cs typeface="Google Sans"/>
                <a:sym typeface="Google Sans"/>
              </a:rPr>
              <a:t> </a:t>
            </a:r>
            <a:endParaRPr sz="1200" kern="0">
              <a:solidFill>
                <a:srgbClr val="0277BD"/>
              </a:solidFill>
              <a:latin typeface="Google Sans"/>
              <a:ea typeface="Google Sans"/>
              <a:cs typeface="Google Sans"/>
              <a:sym typeface="Google Sans"/>
            </a:endParaRPr>
          </a:p>
          <a:p>
            <a:pPr defTabSz="1219170">
              <a:buClr>
                <a:srgbClr val="000000"/>
              </a:buClr>
            </a:pPr>
            <a:endParaRPr sz="1200" kern="0">
              <a:solidFill>
                <a:srgbClr val="0277BD"/>
              </a:solidFill>
              <a:latin typeface="Google Sans"/>
              <a:ea typeface="Google Sans"/>
              <a:cs typeface="Google Sans"/>
              <a:sym typeface="Google Sans"/>
            </a:endParaRPr>
          </a:p>
          <a:p>
            <a:pPr defTabSz="1219170">
              <a:buClr>
                <a:srgbClr val="000000"/>
              </a:buClr>
            </a:pPr>
            <a:r>
              <a:rPr lang="en-GB" sz="1200" u="sng" kern="0">
                <a:solidFill>
                  <a:srgbClr val="0277BD"/>
                </a:solidFill>
                <a:latin typeface="Google Sans"/>
                <a:ea typeface="Google Sans"/>
                <a:cs typeface="Google Sans"/>
                <a:sym typeface="Google Sans"/>
                <a:hlinkClick r:id="rId15">
                  <a:extLst>
                    <a:ext uri="{A12FA001-AC4F-418D-AE19-62706E023703}">
                      <ahyp:hlinkClr xmlns:ahyp="http://schemas.microsoft.com/office/drawing/2018/hyperlinkcolor" val="tx"/>
                    </a:ext>
                  </a:extLst>
                </a:hlinkClick>
              </a:rPr>
              <a:t>https://developers.google.com/travel/flights/search/getting-started</a:t>
            </a:r>
            <a:r>
              <a:rPr lang="en-GB" sz="1200" kern="0">
                <a:solidFill>
                  <a:srgbClr val="0277BD"/>
                </a:solidFill>
                <a:latin typeface="Google Sans"/>
                <a:ea typeface="Google Sans"/>
                <a:cs typeface="Google Sans"/>
                <a:sym typeface="Google Sans"/>
              </a:rPr>
              <a:t> </a:t>
            </a:r>
            <a:endParaRPr sz="1200" kern="0">
              <a:solidFill>
                <a:srgbClr val="0277BD"/>
              </a:solidFill>
              <a:latin typeface="Google Sans"/>
              <a:ea typeface="Google Sans"/>
              <a:cs typeface="Google Sans"/>
              <a:sym typeface="Google Sans"/>
            </a:endParaRPr>
          </a:p>
          <a:p>
            <a:pPr defTabSz="1219170">
              <a:buClr>
                <a:srgbClr val="000000"/>
              </a:buClr>
            </a:pPr>
            <a:endParaRPr sz="1200" kern="0">
              <a:solidFill>
                <a:srgbClr val="0277BD"/>
              </a:solidFill>
              <a:latin typeface="Google Sans"/>
              <a:ea typeface="Google Sans"/>
              <a:cs typeface="Google Sans"/>
              <a:sym typeface="Google Sans"/>
            </a:endParaRPr>
          </a:p>
        </p:txBody>
      </p:sp>
      <p:pic>
        <p:nvPicPr>
          <p:cNvPr id="833" name="Google Shape;833;p93"/>
          <p:cNvPicPr preferRelativeResize="0"/>
          <p:nvPr/>
        </p:nvPicPr>
        <p:blipFill rotWithShape="1">
          <a:blip r:embed="rId16">
            <a:alphaModFix/>
          </a:blip>
          <a:srcRect l="10185" t="23681"/>
          <a:stretch/>
        </p:blipFill>
        <p:spPr>
          <a:xfrm>
            <a:off x="8879292" y="3043484"/>
            <a:ext cx="3172209" cy="1792267"/>
          </a:xfrm>
          <a:prstGeom prst="rect">
            <a:avLst/>
          </a:prstGeom>
          <a:noFill/>
          <a:ln>
            <a:noFill/>
          </a:ln>
          <a:effectLst>
            <a:outerShdw blurRad="57150" dist="19050" dir="5400000" algn="bl" rotWithShape="0">
              <a:srgbClr val="000000">
                <a:alpha val="32000"/>
              </a:srgbClr>
            </a:outerShdw>
          </a:effectLst>
        </p:spPr>
      </p:pic>
      <p:pic>
        <p:nvPicPr>
          <p:cNvPr id="834" name="Google Shape;834;p93"/>
          <p:cNvPicPr preferRelativeResize="0"/>
          <p:nvPr/>
        </p:nvPicPr>
        <p:blipFill>
          <a:blip r:embed="rId17">
            <a:alphaModFix/>
          </a:blip>
          <a:stretch>
            <a:fillRect/>
          </a:stretch>
        </p:blipFill>
        <p:spPr>
          <a:xfrm>
            <a:off x="5479067" y="3254065"/>
            <a:ext cx="2774556" cy="1549435"/>
          </a:xfrm>
          <a:prstGeom prst="rect">
            <a:avLst/>
          </a:prstGeom>
          <a:noFill/>
          <a:ln w="9525" cap="flat" cmpd="sng">
            <a:solidFill>
              <a:srgbClr val="EFEFEF"/>
            </a:solidFill>
            <a:prstDash val="solid"/>
            <a:round/>
            <a:headEnd type="none" w="sm" len="sm"/>
            <a:tailEnd type="none" w="sm" len="sm"/>
          </a:ln>
        </p:spPr>
      </p:pic>
      <p:sp>
        <p:nvSpPr>
          <p:cNvPr id="835" name="Google Shape;835;p93"/>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93"/>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How can VSSs and direct supplier participate in rich web results </a:t>
            </a:r>
            <a:endParaRPr sz="2667" kern="0">
              <a:solidFill>
                <a:srgbClr val="4285F4"/>
              </a:solidFill>
              <a:latin typeface="Google Sans"/>
              <a:ea typeface="Google Sans"/>
              <a:cs typeface="Google Sans"/>
              <a:sym typeface="Google Sans"/>
            </a:endParaRPr>
          </a:p>
          <a:p>
            <a:pPr defTabSz="1219170">
              <a:buClr>
                <a:srgbClr val="000000"/>
              </a:buClr>
            </a:pP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94"/>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68</a:t>
            </a:fld>
            <a:endParaRPr kern="0"/>
          </a:p>
        </p:txBody>
      </p:sp>
      <p:sp>
        <p:nvSpPr>
          <p:cNvPr id="842" name="Google Shape;842;p94"/>
          <p:cNvSpPr/>
          <p:nvPr/>
        </p:nvSpPr>
        <p:spPr>
          <a:xfrm>
            <a:off x="829667" y="1414999"/>
            <a:ext cx="3354800" cy="554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Apply via “Interest Form”</a:t>
            </a:r>
            <a:endParaRPr sz="1333" kern="0">
              <a:solidFill>
                <a:srgbClr val="595959"/>
              </a:solidFill>
              <a:latin typeface="Google Sans SemiBold"/>
              <a:ea typeface="Google Sans SemiBold"/>
              <a:cs typeface="Google Sans SemiBold"/>
              <a:sym typeface="Google Sans SemiBold"/>
            </a:endParaRPr>
          </a:p>
        </p:txBody>
      </p:sp>
      <p:sp>
        <p:nvSpPr>
          <p:cNvPr id="843" name="Google Shape;843;p94"/>
          <p:cNvSpPr/>
          <p:nvPr/>
        </p:nvSpPr>
        <p:spPr>
          <a:xfrm>
            <a:off x="837033" y="2703765"/>
            <a:ext cx="3354800" cy="554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Implement structured mark-up / API</a:t>
            </a:r>
            <a:endParaRPr sz="1333" kern="0">
              <a:solidFill>
                <a:srgbClr val="595959"/>
              </a:solidFill>
              <a:latin typeface="Google Sans SemiBold"/>
              <a:ea typeface="Google Sans SemiBold"/>
              <a:cs typeface="Google Sans SemiBold"/>
              <a:sym typeface="Google Sans SemiBold"/>
            </a:endParaRPr>
          </a:p>
        </p:txBody>
      </p:sp>
      <p:pic>
        <p:nvPicPr>
          <p:cNvPr id="844" name="Google Shape;844;p94"/>
          <p:cNvPicPr preferRelativeResize="0"/>
          <p:nvPr/>
        </p:nvPicPr>
        <p:blipFill>
          <a:blip r:embed="rId3">
            <a:alphaModFix/>
          </a:blip>
          <a:stretch>
            <a:fillRect/>
          </a:stretch>
        </p:blipFill>
        <p:spPr>
          <a:xfrm>
            <a:off x="502067" y="1379171"/>
            <a:ext cx="625667" cy="625667"/>
          </a:xfrm>
          <a:prstGeom prst="rect">
            <a:avLst/>
          </a:prstGeom>
          <a:noFill/>
          <a:ln>
            <a:noFill/>
          </a:ln>
        </p:spPr>
      </p:pic>
      <p:pic>
        <p:nvPicPr>
          <p:cNvPr id="845" name="Google Shape;845;p94"/>
          <p:cNvPicPr preferRelativeResize="0"/>
          <p:nvPr/>
        </p:nvPicPr>
        <p:blipFill>
          <a:blip r:embed="rId4">
            <a:alphaModFix/>
          </a:blip>
          <a:stretch>
            <a:fillRect/>
          </a:stretch>
        </p:blipFill>
        <p:spPr>
          <a:xfrm>
            <a:off x="447851" y="2667937"/>
            <a:ext cx="625667" cy="625667"/>
          </a:xfrm>
          <a:prstGeom prst="rect">
            <a:avLst/>
          </a:prstGeom>
          <a:noFill/>
          <a:ln>
            <a:noFill/>
          </a:ln>
        </p:spPr>
      </p:pic>
      <p:sp>
        <p:nvSpPr>
          <p:cNvPr id="846" name="Google Shape;846;p94"/>
          <p:cNvSpPr/>
          <p:nvPr/>
        </p:nvSpPr>
        <p:spPr>
          <a:xfrm>
            <a:off x="844433" y="4124332"/>
            <a:ext cx="3354800" cy="554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Validate changes </a:t>
            </a:r>
            <a:endParaRPr sz="1333" kern="0">
              <a:solidFill>
                <a:srgbClr val="595959"/>
              </a:solidFill>
              <a:latin typeface="Google Sans SemiBold"/>
              <a:ea typeface="Google Sans SemiBold"/>
              <a:cs typeface="Google Sans SemiBold"/>
              <a:sym typeface="Google Sans SemiBold"/>
            </a:endParaRPr>
          </a:p>
        </p:txBody>
      </p:sp>
      <p:pic>
        <p:nvPicPr>
          <p:cNvPr id="847" name="Google Shape;847;p94"/>
          <p:cNvPicPr preferRelativeResize="0"/>
          <p:nvPr/>
        </p:nvPicPr>
        <p:blipFill>
          <a:blip r:embed="rId5">
            <a:alphaModFix/>
          </a:blip>
          <a:stretch>
            <a:fillRect/>
          </a:stretch>
        </p:blipFill>
        <p:spPr>
          <a:xfrm>
            <a:off x="502067" y="4088504"/>
            <a:ext cx="625667" cy="625667"/>
          </a:xfrm>
          <a:prstGeom prst="rect">
            <a:avLst/>
          </a:prstGeom>
          <a:noFill/>
          <a:ln>
            <a:noFill/>
          </a:ln>
        </p:spPr>
      </p:pic>
      <p:sp>
        <p:nvSpPr>
          <p:cNvPr id="848" name="Google Shape;848;p94"/>
          <p:cNvSpPr/>
          <p:nvPr/>
        </p:nvSpPr>
        <p:spPr>
          <a:xfrm>
            <a:off x="2245364" y="2151783"/>
            <a:ext cx="347800" cy="369200"/>
          </a:xfrm>
          <a:prstGeom prst="rect">
            <a:avLst/>
          </a:prstGeom>
        </p:spPr>
        <p:txBody>
          <a:bodyPr>
            <a:prstTxWarp prst="textPlain">
              <a:avLst/>
            </a:prstTxWarp>
          </a:bodyPr>
          <a:lstStyle/>
          <a:p>
            <a:pPr algn="ctr" defTabSz="1219170">
              <a:buClr>
                <a:srgbClr val="000000"/>
              </a:buClr>
            </a:pPr>
            <a:r>
              <a:rPr sz="1867" kern="0">
                <a:ln w="9525" cap="flat" cmpd="sng">
                  <a:solidFill>
                    <a:srgbClr val="CFE2F3"/>
                  </a:solidFill>
                  <a:prstDash val="solid"/>
                  <a:round/>
                  <a:headEnd type="none" w="sm" len="sm"/>
                  <a:tailEnd type="none" w="sm" len="sm"/>
                </a:ln>
                <a:solidFill>
                  <a:srgbClr val="CFE2F3"/>
                </a:solidFill>
                <a:latin typeface="Arial"/>
                <a:cs typeface="Arial"/>
                <a:sym typeface="Arial"/>
              </a:rPr>
              <a:t>+</a:t>
            </a:r>
          </a:p>
        </p:txBody>
      </p:sp>
      <p:sp>
        <p:nvSpPr>
          <p:cNvPr id="849" name="Google Shape;849;p94"/>
          <p:cNvSpPr/>
          <p:nvPr/>
        </p:nvSpPr>
        <p:spPr>
          <a:xfrm>
            <a:off x="2245364" y="3506449"/>
            <a:ext cx="347800" cy="369200"/>
          </a:xfrm>
          <a:prstGeom prst="rect">
            <a:avLst/>
          </a:prstGeom>
        </p:spPr>
        <p:txBody>
          <a:bodyPr>
            <a:prstTxWarp prst="textPlain">
              <a:avLst/>
            </a:prstTxWarp>
          </a:bodyPr>
          <a:lstStyle/>
          <a:p>
            <a:pPr algn="ctr" defTabSz="1219170">
              <a:buClr>
                <a:srgbClr val="000000"/>
              </a:buClr>
            </a:pPr>
            <a:r>
              <a:rPr sz="1867" kern="0">
                <a:ln w="9525" cap="flat" cmpd="sng">
                  <a:solidFill>
                    <a:srgbClr val="CFE2F3"/>
                  </a:solidFill>
                  <a:prstDash val="solid"/>
                  <a:round/>
                  <a:headEnd type="none" w="sm" len="sm"/>
                  <a:tailEnd type="none" w="sm" len="sm"/>
                </a:ln>
                <a:solidFill>
                  <a:srgbClr val="CFE2F3"/>
                </a:solidFill>
                <a:latin typeface="Arial"/>
                <a:cs typeface="Arial"/>
                <a:sym typeface="Arial"/>
              </a:rPr>
              <a:t>+</a:t>
            </a:r>
          </a:p>
        </p:txBody>
      </p:sp>
      <p:pic>
        <p:nvPicPr>
          <p:cNvPr id="850" name="Google Shape;850;p94"/>
          <p:cNvPicPr preferRelativeResize="0"/>
          <p:nvPr/>
        </p:nvPicPr>
        <p:blipFill rotWithShape="1">
          <a:blip r:embed="rId6">
            <a:alphaModFix/>
          </a:blip>
          <a:srcRect/>
          <a:stretch/>
        </p:blipFill>
        <p:spPr>
          <a:xfrm rot="-2700110" flipH="1">
            <a:off x="4248585" y="2227706"/>
            <a:ext cx="376033" cy="909721"/>
          </a:xfrm>
          <a:prstGeom prst="rect">
            <a:avLst/>
          </a:prstGeom>
          <a:noFill/>
          <a:ln>
            <a:noFill/>
          </a:ln>
        </p:spPr>
      </p:pic>
      <p:pic>
        <p:nvPicPr>
          <p:cNvPr id="851" name="Google Shape;851;p94"/>
          <p:cNvPicPr preferRelativeResize="0"/>
          <p:nvPr/>
        </p:nvPicPr>
        <p:blipFill>
          <a:blip r:embed="rId7">
            <a:alphaModFix/>
          </a:blip>
          <a:stretch>
            <a:fillRect/>
          </a:stretch>
        </p:blipFill>
        <p:spPr>
          <a:xfrm>
            <a:off x="8085201" y="670021"/>
            <a:ext cx="2405868" cy="5947311"/>
          </a:xfrm>
          <a:prstGeom prst="rect">
            <a:avLst/>
          </a:prstGeom>
          <a:noFill/>
          <a:ln>
            <a:noFill/>
          </a:ln>
        </p:spPr>
      </p:pic>
      <p:sp>
        <p:nvSpPr>
          <p:cNvPr id="852" name="Google Shape;852;p94"/>
          <p:cNvSpPr/>
          <p:nvPr/>
        </p:nvSpPr>
        <p:spPr>
          <a:xfrm rot="10800000" flipH="1">
            <a:off x="7740321" y="670045"/>
            <a:ext cx="3214400" cy="1712400"/>
          </a:xfrm>
          <a:prstGeom prst="rect">
            <a:avLst/>
          </a:prstGeom>
          <a:gradFill>
            <a:gsLst>
              <a:gs pos="0">
                <a:srgbClr val="FFFFFF">
                  <a:alpha val="41176"/>
                </a:srgbClr>
              </a:gs>
              <a:gs pos="100000">
                <a:srgbClr val="FFFFFF"/>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853" name="Google Shape;853;p94"/>
          <p:cNvSpPr/>
          <p:nvPr/>
        </p:nvSpPr>
        <p:spPr>
          <a:xfrm rot="10800000" flipH="1">
            <a:off x="7798352" y="4239367"/>
            <a:ext cx="3214400" cy="2571600"/>
          </a:xfrm>
          <a:prstGeom prst="rect">
            <a:avLst/>
          </a:prstGeom>
          <a:gradFill>
            <a:gsLst>
              <a:gs pos="0">
                <a:srgbClr val="FFFFFF">
                  <a:alpha val="41176"/>
                </a:srgbClr>
              </a:gs>
              <a:gs pos="100000">
                <a:srgbClr val="FFFFFF"/>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pic>
        <p:nvPicPr>
          <p:cNvPr id="854" name="Google Shape;854;p94"/>
          <p:cNvPicPr preferRelativeResize="0"/>
          <p:nvPr/>
        </p:nvPicPr>
        <p:blipFill rotWithShape="1">
          <a:blip r:embed="rId8">
            <a:alphaModFix/>
          </a:blip>
          <a:srcRect/>
          <a:stretch/>
        </p:blipFill>
        <p:spPr>
          <a:xfrm>
            <a:off x="7946022" y="2177034"/>
            <a:ext cx="3882169" cy="2310265"/>
          </a:xfrm>
          <a:prstGeom prst="rect">
            <a:avLst/>
          </a:prstGeom>
          <a:noFill/>
          <a:ln>
            <a:noFill/>
          </a:ln>
        </p:spPr>
      </p:pic>
      <p:pic>
        <p:nvPicPr>
          <p:cNvPr id="855" name="Google Shape;855;p94"/>
          <p:cNvPicPr preferRelativeResize="0"/>
          <p:nvPr/>
        </p:nvPicPr>
        <p:blipFill rotWithShape="1">
          <a:blip r:embed="rId9">
            <a:alphaModFix/>
          </a:blip>
          <a:srcRect t="3296" b="21959"/>
          <a:stretch/>
        </p:blipFill>
        <p:spPr>
          <a:xfrm>
            <a:off x="5069601" y="835801"/>
            <a:ext cx="2420401" cy="5947303"/>
          </a:xfrm>
          <a:prstGeom prst="rect">
            <a:avLst/>
          </a:prstGeom>
          <a:noFill/>
          <a:ln>
            <a:noFill/>
          </a:ln>
        </p:spPr>
      </p:pic>
      <p:pic>
        <p:nvPicPr>
          <p:cNvPr id="856" name="Google Shape;856;p94"/>
          <p:cNvPicPr preferRelativeResize="0"/>
          <p:nvPr/>
        </p:nvPicPr>
        <p:blipFill rotWithShape="1">
          <a:blip r:embed="rId9">
            <a:alphaModFix/>
          </a:blip>
          <a:srcRect t="85680"/>
          <a:stretch/>
        </p:blipFill>
        <p:spPr>
          <a:xfrm>
            <a:off x="5085968" y="5608597"/>
            <a:ext cx="2420401" cy="1139303"/>
          </a:xfrm>
          <a:prstGeom prst="rect">
            <a:avLst/>
          </a:prstGeom>
          <a:noFill/>
          <a:ln>
            <a:noFill/>
          </a:ln>
        </p:spPr>
      </p:pic>
      <p:sp>
        <p:nvSpPr>
          <p:cNvPr id="857" name="Google Shape;857;p94"/>
          <p:cNvSpPr/>
          <p:nvPr/>
        </p:nvSpPr>
        <p:spPr>
          <a:xfrm rot="10800000" flipH="1">
            <a:off x="4891167" y="4045633"/>
            <a:ext cx="2868400" cy="2726400"/>
          </a:xfrm>
          <a:prstGeom prst="rect">
            <a:avLst/>
          </a:prstGeom>
          <a:gradFill>
            <a:gsLst>
              <a:gs pos="0">
                <a:srgbClr val="FFFFFF">
                  <a:alpha val="41176"/>
                </a:srgbClr>
              </a:gs>
              <a:gs pos="100000">
                <a:srgbClr val="FFFFFF"/>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858" name="Google Shape;858;p94"/>
          <p:cNvSpPr/>
          <p:nvPr/>
        </p:nvSpPr>
        <p:spPr>
          <a:xfrm rot="10800000" flipH="1">
            <a:off x="4891167" y="670000"/>
            <a:ext cx="3160400" cy="1588400"/>
          </a:xfrm>
          <a:prstGeom prst="rect">
            <a:avLst/>
          </a:prstGeom>
          <a:gradFill>
            <a:gsLst>
              <a:gs pos="0">
                <a:srgbClr val="FFFFFF">
                  <a:alpha val="41176"/>
                </a:srgbClr>
              </a:gs>
              <a:gs pos="100000">
                <a:srgbClr val="FFFFFF"/>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859" name="Google Shape;859;p94"/>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94"/>
          <p:cNvSpPr txBox="1"/>
          <p:nvPr/>
        </p:nvSpPr>
        <p:spPr>
          <a:xfrm>
            <a:off x="256133" y="102967"/>
            <a:ext cx="83984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What happens after VSSs or direct suppliers choose to participate in rich web results</a:t>
            </a:r>
            <a:endParaRPr sz="2667" kern="0">
              <a:solidFill>
                <a:srgbClr val="4285F4"/>
              </a:solidFill>
              <a:latin typeface="Google Sans"/>
              <a:ea typeface="Google Sans"/>
              <a:cs typeface="Google Sans"/>
              <a:sym typeface="Google Sans"/>
            </a:endParaRPr>
          </a:p>
          <a:p>
            <a:pPr defTabSz="1219170">
              <a:buClr>
                <a:srgbClr val="000000"/>
              </a:buClr>
            </a:pP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95"/>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69</a:t>
            </a:fld>
            <a:endParaRPr kern="0"/>
          </a:p>
        </p:txBody>
      </p:sp>
      <p:sp>
        <p:nvSpPr>
          <p:cNvPr id="866" name="Google Shape;866;p95"/>
          <p:cNvSpPr/>
          <p:nvPr/>
        </p:nvSpPr>
        <p:spPr>
          <a:xfrm>
            <a:off x="1400100" y="1220915"/>
            <a:ext cx="3354800" cy="554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Apply via “Interest Form”</a:t>
            </a:r>
            <a:endParaRPr sz="1333" kern="0">
              <a:solidFill>
                <a:srgbClr val="595959"/>
              </a:solidFill>
              <a:latin typeface="Google Sans SemiBold"/>
              <a:ea typeface="Google Sans SemiBold"/>
              <a:cs typeface="Google Sans SemiBold"/>
              <a:sym typeface="Google Sans SemiBold"/>
            </a:endParaRPr>
          </a:p>
        </p:txBody>
      </p:sp>
      <p:pic>
        <p:nvPicPr>
          <p:cNvPr id="867" name="Google Shape;867;p95"/>
          <p:cNvPicPr preferRelativeResize="0"/>
          <p:nvPr/>
        </p:nvPicPr>
        <p:blipFill>
          <a:blip r:embed="rId3">
            <a:alphaModFix/>
          </a:blip>
          <a:stretch>
            <a:fillRect/>
          </a:stretch>
        </p:blipFill>
        <p:spPr>
          <a:xfrm>
            <a:off x="484033" y="1979400"/>
            <a:ext cx="4270867" cy="2405600"/>
          </a:xfrm>
          <a:prstGeom prst="rect">
            <a:avLst/>
          </a:prstGeom>
          <a:noFill/>
          <a:ln w="9525" cap="flat" cmpd="sng">
            <a:solidFill>
              <a:srgbClr val="D9D2E9"/>
            </a:solidFill>
            <a:prstDash val="solid"/>
            <a:round/>
            <a:headEnd type="none" w="sm" len="sm"/>
            <a:tailEnd type="none" w="sm" len="sm"/>
          </a:ln>
        </p:spPr>
      </p:pic>
      <p:sp>
        <p:nvSpPr>
          <p:cNvPr id="868" name="Google Shape;868;p95"/>
          <p:cNvSpPr/>
          <p:nvPr/>
        </p:nvSpPr>
        <p:spPr>
          <a:xfrm>
            <a:off x="595000" y="4906481"/>
            <a:ext cx="5262800" cy="1658000"/>
          </a:xfrm>
          <a:prstGeom prst="roundRect">
            <a:avLst>
              <a:gd name="adj" fmla="val 16667"/>
            </a:avLst>
          </a:prstGeom>
          <a:solidFill>
            <a:schemeClr val="lt1"/>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600" kern="0">
                <a:solidFill>
                  <a:srgbClr val="434343"/>
                </a:solidFill>
                <a:latin typeface="Google Sans"/>
                <a:ea typeface="Google Sans"/>
                <a:cs typeface="Google Sans"/>
                <a:sym typeface="Google Sans"/>
              </a:rPr>
              <a:t>Interest forms available at:</a:t>
            </a:r>
            <a:endParaRPr sz="1600" kern="0">
              <a:solidFill>
                <a:srgbClr val="434343"/>
              </a:solidFill>
              <a:latin typeface="Google Sans"/>
              <a:ea typeface="Google Sans"/>
              <a:cs typeface="Google Sans"/>
              <a:sym typeface="Google Sans"/>
            </a:endParaRPr>
          </a:p>
          <a:p>
            <a:pPr defTabSz="1219170">
              <a:buClr>
                <a:srgbClr val="000000"/>
              </a:buClr>
            </a:pPr>
            <a:endParaRPr sz="1600" b="1" kern="0">
              <a:solidFill>
                <a:srgbClr val="666666"/>
              </a:solidFill>
              <a:latin typeface="Google Sans"/>
              <a:ea typeface="Google Sans"/>
              <a:cs typeface="Google Sans"/>
              <a:sym typeface="Google Sans"/>
            </a:endParaRPr>
          </a:p>
          <a:p>
            <a:pPr defTabSz="1219170">
              <a:buClr>
                <a:srgbClr val="000000"/>
              </a:buClr>
            </a:pPr>
            <a:r>
              <a:rPr lang="en-GB" sz="1200" u="sng" kern="0">
                <a:solidFill>
                  <a:srgbClr val="4285F4"/>
                </a:solidFill>
                <a:latin typeface="Google Sans"/>
                <a:ea typeface="Google Sans"/>
                <a:cs typeface="Google Sans"/>
                <a:sym typeface="Google Sans"/>
                <a:hlinkClick r:id="rId4">
                  <a:extLst>
                    <a:ext uri="{A12FA001-AC4F-418D-AE19-62706E023703}">
                      <ahyp:hlinkClr xmlns:ahyp="http://schemas.microsoft.com/office/drawing/2018/hyperlinkcolor" val="tx"/>
                    </a:ext>
                  </a:extLst>
                </a:hlinkClick>
              </a:rPr>
              <a:t>docs.google.com/forms/d/e/1FAIpQLSc2sGu__yRl3doNi9AxBY4OuW27rxTyYWlEuSeR2D1AEP1CcA/viewform</a:t>
            </a:r>
            <a:r>
              <a:rPr lang="en-GB" sz="1200" kern="0">
                <a:solidFill>
                  <a:srgbClr val="4285F4"/>
                </a:solidFill>
                <a:latin typeface="Google Sans"/>
                <a:ea typeface="Google Sans"/>
                <a:cs typeface="Google Sans"/>
                <a:sym typeface="Google Sans"/>
              </a:rPr>
              <a:t> </a:t>
            </a:r>
            <a:endParaRPr sz="1200" kern="0">
              <a:solidFill>
                <a:srgbClr val="4285F4"/>
              </a:solidFill>
              <a:latin typeface="Google Sans"/>
              <a:ea typeface="Google Sans"/>
              <a:cs typeface="Google Sans"/>
              <a:sym typeface="Google Sans"/>
            </a:endParaRPr>
          </a:p>
          <a:p>
            <a:pPr defTabSz="1219170">
              <a:buClr>
                <a:srgbClr val="000000"/>
              </a:buClr>
            </a:pPr>
            <a:endParaRPr sz="1200" kern="0">
              <a:solidFill>
                <a:srgbClr val="4285F4"/>
              </a:solidFill>
              <a:latin typeface="Google Sans"/>
              <a:ea typeface="Google Sans"/>
              <a:cs typeface="Google Sans"/>
              <a:sym typeface="Google Sans"/>
            </a:endParaRPr>
          </a:p>
          <a:p>
            <a:pPr defTabSz="1219170">
              <a:buClr>
                <a:srgbClr val="000000"/>
              </a:buClr>
            </a:pPr>
            <a:r>
              <a:rPr lang="en-GB" sz="1200" u="sng" kern="0">
                <a:solidFill>
                  <a:srgbClr val="4285F4"/>
                </a:solidFill>
                <a:latin typeface="Google Sans"/>
                <a:ea typeface="Google Sans"/>
                <a:cs typeface="Google Sans"/>
                <a:sym typeface="Google Sans"/>
                <a:hlinkClick r:id="rId5">
                  <a:extLst>
                    <a:ext uri="{A12FA001-AC4F-418D-AE19-62706E023703}">
                      <ahyp:hlinkClr xmlns:ahyp="http://schemas.microsoft.com/office/drawing/2018/hyperlinkcolor" val="tx"/>
                    </a:ext>
                  </a:extLst>
                </a:hlinkClick>
              </a:rPr>
              <a:t>support.google.com/travel/contact/flight_queries_interest?sjid=5716008349617401925-EU</a:t>
            </a:r>
            <a:r>
              <a:rPr lang="en-GB" sz="1200" kern="0">
                <a:solidFill>
                  <a:srgbClr val="4285F4"/>
                </a:solidFill>
                <a:latin typeface="Google Sans"/>
                <a:ea typeface="Google Sans"/>
                <a:cs typeface="Google Sans"/>
                <a:sym typeface="Google Sans"/>
              </a:rPr>
              <a:t> </a:t>
            </a:r>
            <a:endParaRPr sz="1200" kern="0">
              <a:solidFill>
                <a:srgbClr val="4285F4"/>
              </a:solidFill>
              <a:latin typeface="Google Sans"/>
              <a:ea typeface="Google Sans"/>
              <a:cs typeface="Google Sans"/>
              <a:sym typeface="Google Sans"/>
            </a:endParaRPr>
          </a:p>
        </p:txBody>
      </p:sp>
      <p:sp>
        <p:nvSpPr>
          <p:cNvPr id="869" name="Google Shape;869;p95"/>
          <p:cNvSpPr/>
          <p:nvPr/>
        </p:nvSpPr>
        <p:spPr>
          <a:xfrm>
            <a:off x="7497867" y="1220915"/>
            <a:ext cx="3354800" cy="554000"/>
          </a:xfrm>
          <a:prstGeom prst="roundRect">
            <a:avLst>
              <a:gd name="adj" fmla="val 49809"/>
            </a:avLst>
          </a:prstGeom>
          <a:solidFill>
            <a:srgbClr val="F3F3F3"/>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Optional: Structured mark-up / API</a:t>
            </a:r>
            <a:endParaRPr sz="1333" kern="0">
              <a:solidFill>
                <a:srgbClr val="595959"/>
              </a:solidFill>
              <a:latin typeface="Google Sans SemiBold"/>
              <a:ea typeface="Google Sans SemiBold"/>
              <a:cs typeface="Google Sans SemiBold"/>
              <a:sym typeface="Google Sans SemiBold"/>
            </a:endParaRPr>
          </a:p>
        </p:txBody>
      </p:sp>
      <p:sp>
        <p:nvSpPr>
          <p:cNvPr id="870" name="Google Shape;870;p95"/>
          <p:cNvSpPr/>
          <p:nvPr/>
        </p:nvSpPr>
        <p:spPr>
          <a:xfrm>
            <a:off x="7457467" y="4901339"/>
            <a:ext cx="3435600" cy="1658000"/>
          </a:xfrm>
          <a:prstGeom prst="roundRect">
            <a:avLst>
              <a:gd name="adj" fmla="val 16667"/>
            </a:avLst>
          </a:prstGeom>
          <a:solidFill>
            <a:schemeClr val="lt1"/>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600" kern="0">
                <a:solidFill>
                  <a:srgbClr val="434343"/>
                </a:solidFill>
                <a:latin typeface="Google Sans"/>
                <a:ea typeface="Google Sans"/>
                <a:cs typeface="Google Sans"/>
                <a:sym typeface="Google Sans"/>
              </a:rPr>
              <a:t>Guidance available at:</a:t>
            </a:r>
            <a:endParaRPr sz="1600" kern="0">
              <a:solidFill>
                <a:srgbClr val="4285F4"/>
              </a:solidFill>
              <a:latin typeface="Google Sans"/>
              <a:ea typeface="Google Sans"/>
              <a:cs typeface="Google Sans"/>
              <a:sym typeface="Google Sans"/>
            </a:endParaRPr>
          </a:p>
          <a:p>
            <a:pPr defTabSz="1219170">
              <a:buClr>
                <a:srgbClr val="000000"/>
              </a:buClr>
            </a:pPr>
            <a:endParaRPr sz="1600" kern="0">
              <a:solidFill>
                <a:srgbClr val="4285F4"/>
              </a:solidFill>
              <a:latin typeface="Google Sans"/>
              <a:ea typeface="Google Sans"/>
              <a:cs typeface="Google Sans"/>
              <a:sym typeface="Google Sans"/>
            </a:endParaRPr>
          </a:p>
          <a:p>
            <a:pPr defTabSz="1219170">
              <a:buClr>
                <a:srgbClr val="000000"/>
              </a:buClr>
            </a:pPr>
            <a:r>
              <a:rPr lang="en-GB" sz="1200" u="sng" kern="0">
                <a:solidFill>
                  <a:srgbClr val="4285F4"/>
                </a:solidFill>
                <a:latin typeface="Google Sans"/>
                <a:ea typeface="Google Sans"/>
                <a:cs typeface="Google Sans"/>
                <a:sym typeface="Google Sans"/>
                <a:hlinkClick r:id="rId6">
                  <a:extLst>
                    <a:ext uri="{A12FA001-AC4F-418D-AE19-62706E023703}">
                      <ahyp:hlinkClr xmlns:ahyp="http://schemas.microsoft.com/office/drawing/2018/hyperlinkcolor" val="tx"/>
                    </a:ext>
                  </a:extLst>
                </a:hlinkClick>
              </a:rPr>
              <a:t>developers.google.com/search/docs/appearance/structured-data/carousels-beta</a:t>
            </a:r>
            <a:r>
              <a:rPr lang="en-GB" sz="1200" kern="0">
                <a:solidFill>
                  <a:srgbClr val="4285F4"/>
                </a:solidFill>
                <a:latin typeface="Google Sans"/>
                <a:ea typeface="Google Sans"/>
                <a:cs typeface="Google Sans"/>
                <a:sym typeface="Google Sans"/>
              </a:rPr>
              <a:t> </a:t>
            </a:r>
            <a:endParaRPr sz="1200" kern="0">
              <a:solidFill>
                <a:srgbClr val="4285F4"/>
              </a:solidFill>
              <a:latin typeface="Google Sans"/>
              <a:ea typeface="Google Sans"/>
              <a:cs typeface="Google Sans"/>
              <a:sym typeface="Google Sans"/>
            </a:endParaRPr>
          </a:p>
          <a:p>
            <a:pPr defTabSz="1219170">
              <a:buClr>
                <a:srgbClr val="000000"/>
              </a:buClr>
            </a:pPr>
            <a:endParaRPr sz="1200" kern="0">
              <a:solidFill>
                <a:srgbClr val="4285F4"/>
              </a:solidFill>
              <a:latin typeface="Google Sans"/>
              <a:ea typeface="Google Sans"/>
              <a:cs typeface="Google Sans"/>
              <a:sym typeface="Google Sans"/>
            </a:endParaRPr>
          </a:p>
          <a:p>
            <a:pPr defTabSz="1219170">
              <a:buClr>
                <a:srgbClr val="000000"/>
              </a:buClr>
            </a:pPr>
            <a:r>
              <a:rPr lang="en-GB" sz="1200" u="sng" kern="0">
                <a:solidFill>
                  <a:srgbClr val="4285F4"/>
                </a:solidFill>
                <a:latin typeface="Google Sans"/>
                <a:ea typeface="Google Sans"/>
                <a:cs typeface="Google Sans"/>
                <a:sym typeface="Google Sans"/>
                <a:hlinkClick r:id="rId7">
                  <a:extLst>
                    <a:ext uri="{A12FA001-AC4F-418D-AE19-62706E023703}">
                      <ahyp:hlinkClr xmlns:ahyp="http://schemas.microsoft.com/office/drawing/2018/hyperlinkcolor" val="tx"/>
                    </a:ext>
                  </a:extLst>
                </a:hlinkClick>
              </a:rPr>
              <a:t>https://developers.google.com/travel/flights/search/getting-started</a:t>
            </a:r>
            <a:r>
              <a:rPr lang="en-GB" sz="1200" kern="0">
                <a:solidFill>
                  <a:srgbClr val="4285F4"/>
                </a:solidFill>
                <a:latin typeface="Google Sans"/>
                <a:ea typeface="Google Sans"/>
                <a:cs typeface="Google Sans"/>
                <a:sym typeface="Google Sans"/>
              </a:rPr>
              <a:t> </a:t>
            </a:r>
            <a:endParaRPr sz="1200" kern="0">
              <a:solidFill>
                <a:srgbClr val="4285F4"/>
              </a:solidFill>
              <a:latin typeface="Google Sans"/>
              <a:ea typeface="Google Sans"/>
              <a:cs typeface="Google Sans"/>
              <a:sym typeface="Google Sans"/>
            </a:endParaRPr>
          </a:p>
        </p:txBody>
      </p:sp>
      <p:sp>
        <p:nvSpPr>
          <p:cNvPr id="871" name="Google Shape;871;p95"/>
          <p:cNvSpPr/>
          <p:nvPr/>
        </p:nvSpPr>
        <p:spPr>
          <a:xfrm>
            <a:off x="7309867" y="2244717"/>
            <a:ext cx="3730800" cy="21868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609585" indent="-389457" defTabSz="1219170">
              <a:buClr>
                <a:srgbClr val="666666"/>
              </a:buClr>
              <a:buSzPts val="1000"/>
              <a:buFont typeface="Google Sans"/>
              <a:buChar char="●"/>
            </a:pPr>
            <a:r>
              <a:rPr lang="en-GB" sz="1333" kern="0">
                <a:solidFill>
                  <a:srgbClr val="666666"/>
                </a:solidFill>
                <a:latin typeface="Google Sans"/>
                <a:ea typeface="Google Sans"/>
                <a:cs typeface="Google Sans"/>
                <a:sym typeface="Google Sans"/>
              </a:rPr>
              <a:t>No mark-up or API integrations required to participate in VSS units</a:t>
            </a:r>
            <a:endParaRPr sz="1333" kern="0">
              <a:solidFill>
                <a:srgbClr val="666666"/>
              </a:solidFill>
              <a:latin typeface="Google Sans"/>
              <a:ea typeface="Google Sans"/>
              <a:cs typeface="Google Sans"/>
              <a:sym typeface="Google Sans"/>
            </a:endParaRPr>
          </a:p>
          <a:p>
            <a:pPr marL="609585" indent="-389457" defTabSz="1219170">
              <a:spcBef>
                <a:spcPts val="1333"/>
              </a:spcBef>
              <a:spcAft>
                <a:spcPts val="1333"/>
              </a:spcAft>
              <a:buClr>
                <a:srgbClr val="666666"/>
              </a:buClr>
              <a:buSzPts val="1000"/>
              <a:buFont typeface="Google Sans"/>
              <a:buChar char="●"/>
            </a:pPr>
            <a:r>
              <a:rPr lang="en-GB" sz="1333" kern="0">
                <a:solidFill>
                  <a:srgbClr val="666666"/>
                </a:solidFill>
                <a:latin typeface="Google Sans"/>
                <a:ea typeface="Google Sans"/>
                <a:cs typeface="Google Sans"/>
                <a:sym typeface="Google Sans"/>
              </a:rPr>
              <a:t>Optionally mark-up and Flights API integration enables richer formats, like images and prices</a:t>
            </a:r>
            <a:endParaRPr sz="1333" kern="0">
              <a:solidFill>
                <a:srgbClr val="666666"/>
              </a:solidFill>
              <a:latin typeface="Google Sans"/>
              <a:ea typeface="Google Sans"/>
              <a:cs typeface="Google Sans"/>
              <a:sym typeface="Google Sans"/>
            </a:endParaRPr>
          </a:p>
        </p:txBody>
      </p:sp>
      <p:pic>
        <p:nvPicPr>
          <p:cNvPr id="872" name="Google Shape;872;p95"/>
          <p:cNvPicPr preferRelativeResize="0"/>
          <p:nvPr/>
        </p:nvPicPr>
        <p:blipFill>
          <a:blip r:embed="rId8">
            <a:alphaModFix/>
          </a:blip>
          <a:stretch>
            <a:fillRect/>
          </a:stretch>
        </p:blipFill>
        <p:spPr>
          <a:xfrm>
            <a:off x="2315001" y="3287034"/>
            <a:ext cx="4074865" cy="1556500"/>
          </a:xfrm>
          <a:prstGeom prst="rect">
            <a:avLst/>
          </a:prstGeom>
          <a:noFill/>
          <a:ln w="9525" cap="flat" cmpd="sng">
            <a:solidFill>
              <a:srgbClr val="EFEFEF"/>
            </a:solidFill>
            <a:prstDash val="solid"/>
            <a:round/>
            <a:headEnd type="none" w="sm" len="sm"/>
            <a:tailEnd type="none" w="sm" len="sm"/>
          </a:ln>
        </p:spPr>
      </p:pic>
      <p:sp>
        <p:nvSpPr>
          <p:cNvPr id="873" name="Google Shape;873;p95"/>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4" name="Google Shape;874;p95"/>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How can VSSs participate in VSS units</a:t>
            </a:r>
            <a:endParaRPr sz="2667" kern="0">
              <a:solidFill>
                <a:srgbClr val="4285F4"/>
              </a:solidFill>
              <a:latin typeface="Google Sans"/>
              <a:ea typeface="Google Sans"/>
              <a:cs typeface="Google Sans"/>
              <a:sym typeface="Google Sans"/>
            </a:endParaRPr>
          </a:p>
          <a:p>
            <a:pPr defTabSz="1219170">
              <a:buClr>
                <a:srgbClr val="000000"/>
              </a:buClr>
            </a:pP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6(7)</a:t>
            </a:r>
            <a:endParaRPr lang="en-IE" b="1" dirty="0">
              <a:solidFill>
                <a:srgbClr val="2038A5"/>
              </a:solidFill>
              <a:latin typeface="+mn-lt"/>
            </a:endParaRPr>
          </a:p>
        </p:txBody>
      </p:sp>
      <p:sp>
        <p:nvSpPr>
          <p:cNvPr id="3" name="TextBox 2">
            <a:extLst>
              <a:ext uri="{FF2B5EF4-FFF2-40B4-BE49-F238E27FC236}">
                <a16:creationId xmlns:a16="http://schemas.microsoft.com/office/drawing/2014/main" id="{F9FA6DC4-29A2-DC28-6DEE-3496A8662F11}"/>
              </a:ext>
            </a:extLst>
          </p:cNvPr>
          <p:cNvSpPr txBox="1"/>
          <p:nvPr/>
        </p:nvSpPr>
        <p:spPr>
          <a:xfrm>
            <a:off x="592094" y="1444539"/>
            <a:ext cx="10801945" cy="4401205"/>
          </a:xfrm>
          <a:prstGeom prst="rect">
            <a:avLst/>
          </a:prstGeom>
          <a:noFill/>
        </p:spPr>
        <p:txBody>
          <a:bodyPr wrap="square">
            <a:spAutoFit/>
          </a:bodyPr>
          <a:lstStyle/>
          <a:p>
            <a:pPr marL="0" indent="0">
              <a:buNone/>
            </a:pPr>
            <a:r>
              <a:rPr lang="en-US" sz="2000" dirty="0"/>
              <a:t>“The gatekeeper shall allow providers of services and providers of hardware, free of charge, effective interoperability with, and access for the purposes of interoperability to, the same hardware and software features accessed or controlled via the operating system or virtual assistant listed in the designation decision pursuant to Article 3(9) as are available to services or hardware provided by the gatekeeper. Furthermore, the gatekeeper shall allow business users and alternative providers of services provided together with, or in support of, core platform services, free of charge, effective interoperability with, and access for the purposes of interoperability to, the same operating system, hardware or software features, regardless of whether those features are part of the operating system, as are available to, or used by, that gatekeeper when providing such services. </a:t>
            </a:r>
          </a:p>
          <a:p>
            <a:pPr marL="0" indent="0">
              <a:buNone/>
            </a:pPr>
            <a:endParaRPr lang="en-US" sz="2000" dirty="0"/>
          </a:p>
          <a:p>
            <a:pPr marL="0" indent="0">
              <a:buNone/>
            </a:pPr>
            <a:r>
              <a:rPr lang="en-US" sz="2000" dirty="0"/>
              <a:t>The gatekeeper shall not be prevented from taking strictly necessary and proportionate measures to ensure that interoperability does not compromise the integrity of the operating system, virtual assistant, hardware or software features provided by the gatekeeper, provided that such measures are duly justified by the gatekeeper.”</a:t>
            </a:r>
            <a:endParaRPr lang="en-IE" sz="2000" dirty="0"/>
          </a:p>
        </p:txBody>
      </p:sp>
    </p:spTree>
    <p:extLst>
      <p:ext uri="{BB962C8B-B14F-4D97-AF65-F5344CB8AC3E}">
        <p14:creationId xmlns:p14="http://schemas.microsoft.com/office/powerpoint/2010/main" val="28998141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96"/>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70</a:t>
            </a:fld>
            <a:endParaRPr kern="0"/>
          </a:p>
        </p:txBody>
      </p:sp>
      <p:sp>
        <p:nvSpPr>
          <p:cNvPr id="880" name="Google Shape;880;p96"/>
          <p:cNvSpPr txBox="1"/>
          <p:nvPr/>
        </p:nvSpPr>
        <p:spPr>
          <a:xfrm>
            <a:off x="8268100" y="4312300"/>
            <a:ext cx="1850000" cy="636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endParaRPr sz="1200" kern="0">
              <a:solidFill>
                <a:srgbClr val="666666"/>
              </a:solidFill>
              <a:latin typeface="Google Sans"/>
              <a:ea typeface="Google Sans"/>
              <a:cs typeface="Google Sans"/>
              <a:sym typeface="Google Sans"/>
            </a:endParaRPr>
          </a:p>
        </p:txBody>
      </p:sp>
      <p:sp>
        <p:nvSpPr>
          <p:cNvPr id="881" name="Google Shape;881;p96"/>
          <p:cNvSpPr/>
          <p:nvPr/>
        </p:nvSpPr>
        <p:spPr>
          <a:xfrm>
            <a:off x="6955384" y="824481"/>
            <a:ext cx="3354800" cy="554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Provide structured data feeds (Lodging, Products) </a:t>
            </a:r>
            <a:endParaRPr sz="1333" kern="0">
              <a:solidFill>
                <a:srgbClr val="595959"/>
              </a:solidFill>
              <a:latin typeface="Google Sans SemiBold"/>
              <a:ea typeface="Google Sans SemiBold"/>
              <a:cs typeface="Google Sans SemiBold"/>
              <a:sym typeface="Google Sans SemiBold"/>
            </a:endParaRPr>
          </a:p>
        </p:txBody>
      </p:sp>
      <p:sp>
        <p:nvSpPr>
          <p:cNvPr id="882" name="Google Shape;882;p96"/>
          <p:cNvSpPr/>
          <p:nvPr/>
        </p:nvSpPr>
        <p:spPr>
          <a:xfrm>
            <a:off x="2853133" y="4909919"/>
            <a:ext cx="6827200" cy="18536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600" kern="0">
                <a:solidFill>
                  <a:srgbClr val="434343"/>
                </a:solidFill>
                <a:latin typeface="Google Sans"/>
                <a:ea typeface="Google Sans"/>
                <a:cs typeface="Google Sans"/>
                <a:sym typeface="Google Sans"/>
              </a:rPr>
              <a:t>Guidance available at:</a:t>
            </a:r>
            <a:endParaRPr sz="1600" kern="0">
              <a:solidFill>
                <a:srgbClr val="434343"/>
              </a:solidFill>
              <a:latin typeface="Google Sans"/>
              <a:ea typeface="Google Sans"/>
              <a:cs typeface="Google Sans"/>
              <a:sym typeface="Google Sans"/>
            </a:endParaRPr>
          </a:p>
          <a:p>
            <a:pPr indent="609585" defTabSz="1219170">
              <a:spcBef>
                <a:spcPts val="1333"/>
              </a:spcBef>
              <a:buClr>
                <a:srgbClr val="000000"/>
              </a:buClr>
            </a:pPr>
            <a:r>
              <a:rPr lang="en-GB" sz="1200" u="sng" kern="0">
                <a:solidFill>
                  <a:srgbClr val="4285F4"/>
                </a:solidFill>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developers.google.com/search/docs/appearance/structured-data/review-snippet</a:t>
            </a:r>
            <a:endParaRPr sz="1600" b="1" kern="0">
              <a:solidFill>
                <a:srgbClr val="4285F4"/>
              </a:solidFill>
              <a:latin typeface="Google Sans"/>
              <a:ea typeface="Google Sans"/>
              <a:cs typeface="Google Sans"/>
              <a:sym typeface="Google Sans"/>
            </a:endParaRPr>
          </a:p>
          <a:p>
            <a:pPr indent="609585" defTabSz="1219170">
              <a:spcBef>
                <a:spcPts val="667"/>
              </a:spcBef>
              <a:buClr>
                <a:srgbClr val="000000"/>
              </a:buClr>
            </a:pPr>
            <a:r>
              <a:rPr lang="en-GB" sz="1200" u="sng" kern="0">
                <a:solidFill>
                  <a:srgbClr val="4285F4"/>
                </a:solidFill>
                <a:latin typeface="Google Sans"/>
                <a:ea typeface="Google Sans"/>
                <a:cs typeface="Google Sans"/>
                <a:sym typeface="Google Sans"/>
                <a:hlinkClick r:id="rId4">
                  <a:extLst>
                    <a:ext uri="{A12FA001-AC4F-418D-AE19-62706E023703}">
                      <ahyp:hlinkClr xmlns:ahyp="http://schemas.microsoft.com/office/drawing/2018/hyperlinkcolor" val="tx"/>
                    </a:ext>
                  </a:extLst>
                </a:hlinkClick>
              </a:rPr>
              <a:t>support.google.com/hotelprices/answer/14274025</a:t>
            </a:r>
            <a:r>
              <a:rPr lang="en-GB" sz="1200" u="sng" kern="0">
                <a:solidFill>
                  <a:srgbClr val="4285F4"/>
                </a:solidFill>
                <a:latin typeface="Google Sans"/>
                <a:ea typeface="Google Sans"/>
                <a:cs typeface="Google Sans"/>
                <a:sym typeface="Google Sans"/>
              </a:rPr>
              <a:t> </a:t>
            </a:r>
            <a:endParaRPr sz="1200" u="sng" kern="0">
              <a:solidFill>
                <a:srgbClr val="4285F4"/>
              </a:solidFill>
              <a:latin typeface="Google Sans"/>
              <a:ea typeface="Google Sans"/>
              <a:cs typeface="Google Sans"/>
              <a:sym typeface="Google Sans"/>
            </a:endParaRPr>
          </a:p>
          <a:p>
            <a:pPr indent="609585" defTabSz="1219170">
              <a:spcBef>
                <a:spcPts val="667"/>
              </a:spcBef>
              <a:buClr>
                <a:srgbClr val="000000"/>
              </a:buClr>
            </a:pPr>
            <a:r>
              <a:rPr lang="en-GB" sz="1200" u="sng" kern="0">
                <a:solidFill>
                  <a:srgbClr val="4285F4"/>
                </a:solidFill>
                <a:latin typeface="Google Sans"/>
                <a:ea typeface="Google Sans"/>
                <a:cs typeface="Google Sans"/>
                <a:sym typeface="Google Sans"/>
                <a:hlinkClick r:id="rId5">
                  <a:extLst>
                    <a:ext uri="{A12FA001-AC4F-418D-AE19-62706E023703}">
                      <ahyp:hlinkClr xmlns:ahyp="http://schemas.microsoft.com/office/drawing/2018/hyperlinkcolor" val="tx"/>
                    </a:ext>
                  </a:extLst>
                </a:hlinkClick>
              </a:rPr>
              <a:t>support.google.com/business/answer/14561561</a:t>
            </a:r>
            <a:endParaRPr sz="1200" u="sng" kern="0">
              <a:solidFill>
                <a:srgbClr val="4285F4"/>
              </a:solidFill>
              <a:latin typeface="Google Sans"/>
              <a:ea typeface="Google Sans"/>
              <a:cs typeface="Google Sans"/>
              <a:sym typeface="Google Sans"/>
            </a:endParaRPr>
          </a:p>
          <a:p>
            <a:pPr indent="609585" defTabSz="1219170">
              <a:spcBef>
                <a:spcPts val="667"/>
              </a:spcBef>
              <a:buClr>
                <a:srgbClr val="000000"/>
              </a:buClr>
            </a:pPr>
            <a:r>
              <a:rPr lang="en-GB" sz="1200" u="sng" kern="0">
                <a:solidFill>
                  <a:srgbClr val="4285F4"/>
                </a:solidFill>
                <a:latin typeface="Google Sans"/>
                <a:ea typeface="Google Sans"/>
                <a:cs typeface="Google Sans"/>
                <a:sym typeface="Google Sans"/>
              </a:rPr>
              <a:t>developers.google.com/hotels</a:t>
            </a:r>
            <a:endParaRPr sz="1200" u="sng" kern="0">
              <a:solidFill>
                <a:srgbClr val="4285F4"/>
              </a:solidFill>
              <a:latin typeface="Google Sans"/>
              <a:ea typeface="Google Sans"/>
              <a:cs typeface="Google Sans"/>
              <a:sym typeface="Google Sans"/>
            </a:endParaRPr>
          </a:p>
          <a:p>
            <a:pPr defTabSz="1219170">
              <a:spcBef>
                <a:spcPts val="667"/>
              </a:spcBef>
              <a:buClr>
                <a:srgbClr val="000000"/>
              </a:buClr>
            </a:pPr>
            <a:endParaRPr sz="1200" u="sng" kern="0">
              <a:solidFill>
                <a:srgbClr val="0277BD"/>
              </a:solidFill>
              <a:latin typeface="Google Sans"/>
              <a:ea typeface="Google Sans"/>
              <a:cs typeface="Google Sans"/>
              <a:sym typeface="Google Sans"/>
            </a:endParaRPr>
          </a:p>
        </p:txBody>
      </p:sp>
      <p:pic>
        <p:nvPicPr>
          <p:cNvPr id="883" name="Google Shape;883;p96"/>
          <p:cNvPicPr preferRelativeResize="0"/>
          <p:nvPr/>
        </p:nvPicPr>
        <p:blipFill>
          <a:blip r:embed="rId6">
            <a:alphaModFix/>
          </a:blip>
          <a:stretch>
            <a:fillRect/>
          </a:stretch>
        </p:blipFill>
        <p:spPr>
          <a:xfrm>
            <a:off x="6614831" y="1534931"/>
            <a:ext cx="3451184" cy="2727668"/>
          </a:xfrm>
          <a:prstGeom prst="rect">
            <a:avLst/>
          </a:prstGeom>
          <a:noFill/>
          <a:ln w="9525" cap="flat" cmpd="sng">
            <a:solidFill>
              <a:srgbClr val="EFEFEF"/>
            </a:solidFill>
            <a:prstDash val="solid"/>
            <a:round/>
            <a:headEnd type="none" w="sm" len="sm"/>
            <a:tailEnd type="none" w="sm" len="sm"/>
          </a:ln>
        </p:spPr>
      </p:pic>
      <p:sp>
        <p:nvSpPr>
          <p:cNvPr id="884" name="Google Shape;884;p96"/>
          <p:cNvSpPr/>
          <p:nvPr/>
        </p:nvSpPr>
        <p:spPr>
          <a:xfrm>
            <a:off x="1480217" y="824481"/>
            <a:ext cx="3354800" cy="554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Provide structured markup </a:t>
            </a:r>
            <a:endParaRPr sz="1333" kern="0">
              <a:solidFill>
                <a:srgbClr val="595959"/>
              </a:solidFill>
              <a:latin typeface="Google Sans SemiBold"/>
              <a:ea typeface="Google Sans SemiBold"/>
              <a:cs typeface="Google Sans SemiBold"/>
              <a:sym typeface="Google Sans SemiBold"/>
            </a:endParaRPr>
          </a:p>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(Local businesses)</a:t>
            </a:r>
            <a:endParaRPr sz="1333" kern="0">
              <a:solidFill>
                <a:srgbClr val="595959"/>
              </a:solidFill>
              <a:latin typeface="Google Sans SemiBold"/>
              <a:ea typeface="Google Sans SemiBold"/>
              <a:cs typeface="Google Sans SemiBold"/>
              <a:sym typeface="Google Sans SemiBold"/>
            </a:endParaRPr>
          </a:p>
        </p:txBody>
      </p:sp>
      <p:pic>
        <p:nvPicPr>
          <p:cNvPr id="885" name="Google Shape;885;p96"/>
          <p:cNvPicPr preferRelativeResize="0"/>
          <p:nvPr/>
        </p:nvPicPr>
        <p:blipFill>
          <a:blip r:embed="rId7">
            <a:alphaModFix/>
          </a:blip>
          <a:stretch>
            <a:fillRect/>
          </a:stretch>
        </p:blipFill>
        <p:spPr>
          <a:xfrm>
            <a:off x="1396384" y="1486881"/>
            <a:ext cx="3522488" cy="3096320"/>
          </a:xfrm>
          <a:prstGeom prst="rect">
            <a:avLst/>
          </a:prstGeom>
          <a:noFill/>
          <a:ln w="9525" cap="flat" cmpd="sng">
            <a:solidFill>
              <a:srgbClr val="EFEFEF"/>
            </a:solidFill>
            <a:prstDash val="solid"/>
            <a:round/>
            <a:headEnd type="none" w="sm" len="sm"/>
            <a:tailEnd type="none" w="sm" len="sm"/>
          </a:ln>
        </p:spPr>
      </p:pic>
      <p:pic>
        <p:nvPicPr>
          <p:cNvPr id="886" name="Google Shape;886;p96"/>
          <p:cNvPicPr preferRelativeResize="0"/>
          <p:nvPr/>
        </p:nvPicPr>
        <p:blipFill>
          <a:blip r:embed="rId8">
            <a:alphaModFix/>
          </a:blip>
          <a:stretch>
            <a:fillRect/>
          </a:stretch>
        </p:blipFill>
        <p:spPr>
          <a:xfrm>
            <a:off x="8362976" y="2065155"/>
            <a:ext cx="2616857" cy="2727680"/>
          </a:xfrm>
          <a:prstGeom prst="rect">
            <a:avLst/>
          </a:prstGeom>
          <a:noFill/>
          <a:ln w="9525" cap="flat" cmpd="sng">
            <a:solidFill>
              <a:srgbClr val="EFEFEF"/>
            </a:solidFill>
            <a:prstDash val="solid"/>
            <a:round/>
            <a:headEnd type="none" w="sm" len="sm"/>
            <a:tailEnd type="none" w="sm" len="sm"/>
          </a:ln>
        </p:spPr>
      </p:pic>
      <p:sp>
        <p:nvSpPr>
          <p:cNvPr id="887" name="Google Shape;887;p96"/>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96"/>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dirty="0">
                <a:solidFill>
                  <a:srgbClr val="4285F4"/>
                </a:solidFill>
                <a:latin typeface="Google Sans"/>
                <a:ea typeface="Google Sans"/>
                <a:cs typeface="Google Sans"/>
                <a:sym typeface="Google Sans"/>
              </a:rPr>
              <a:t>How to participate in results for reviews entity result pages  </a:t>
            </a:r>
            <a:endParaRPr sz="2667" kern="0" dirty="0">
              <a:solidFill>
                <a:srgbClr val="4285F4"/>
              </a:solidFill>
              <a:latin typeface="Google Sans"/>
              <a:ea typeface="Google Sans"/>
              <a:cs typeface="Google Sans"/>
              <a:sym typeface="Google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97"/>
          <p:cNvSpPr/>
          <p:nvPr/>
        </p:nvSpPr>
        <p:spPr>
          <a:xfrm>
            <a:off x="4080433" y="824481"/>
            <a:ext cx="3354800" cy="554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Provide structured data feeds</a:t>
            </a:r>
            <a:endParaRPr sz="1333" kern="0">
              <a:solidFill>
                <a:srgbClr val="595959"/>
              </a:solidFill>
              <a:latin typeface="Google Sans SemiBold"/>
              <a:ea typeface="Google Sans SemiBold"/>
              <a:cs typeface="Google Sans SemiBold"/>
              <a:sym typeface="Google Sans SemiBold"/>
            </a:endParaRPr>
          </a:p>
        </p:txBody>
      </p:sp>
      <p:sp>
        <p:nvSpPr>
          <p:cNvPr id="894" name="Google Shape;894;p97"/>
          <p:cNvSpPr/>
          <p:nvPr/>
        </p:nvSpPr>
        <p:spPr>
          <a:xfrm>
            <a:off x="2763400" y="5036967"/>
            <a:ext cx="6665200" cy="13384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600" kern="0">
                <a:solidFill>
                  <a:srgbClr val="434343"/>
                </a:solidFill>
                <a:latin typeface="Google Sans"/>
                <a:ea typeface="Google Sans"/>
                <a:cs typeface="Google Sans"/>
                <a:sym typeface="Google Sans"/>
              </a:rPr>
              <a:t>Guidance available at:</a:t>
            </a:r>
            <a:endParaRPr sz="1600" kern="0">
              <a:solidFill>
                <a:srgbClr val="434343"/>
              </a:solidFill>
              <a:latin typeface="Google Sans"/>
              <a:ea typeface="Google Sans"/>
              <a:cs typeface="Google Sans"/>
              <a:sym typeface="Google Sans"/>
            </a:endParaRPr>
          </a:p>
          <a:p>
            <a:pPr indent="609585" defTabSz="1219170">
              <a:spcBef>
                <a:spcPts val="1333"/>
              </a:spcBef>
              <a:buClr>
                <a:srgbClr val="000000"/>
              </a:buClr>
            </a:pPr>
            <a:r>
              <a:rPr lang="en-GB" sz="1200" u="sng" kern="0">
                <a:solidFill>
                  <a:srgbClr val="4285F4"/>
                </a:solidFill>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developers.google.com/hotels</a:t>
            </a:r>
            <a:endParaRPr sz="1200" u="sng" kern="0">
              <a:solidFill>
                <a:srgbClr val="4285F4"/>
              </a:solidFill>
              <a:latin typeface="Google Sans"/>
              <a:ea typeface="Google Sans"/>
              <a:cs typeface="Google Sans"/>
              <a:sym typeface="Google Sans"/>
            </a:endParaRPr>
          </a:p>
          <a:p>
            <a:pPr indent="609585" defTabSz="1219170">
              <a:spcBef>
                <a:spcPts val="667"/>
              </a:spcBef>
              <a:buClr>
                <a:srgbClr val="000000"/>
              </a:buClr>
            </a:pPr>
            <a:r>
              <a:rPr lang="en-GB" sz="1200" u="sng" kern="0">
                <a:solidFill>
                  <a:srgbClr val="4285F4"/>
                </a:solidFill>
                <a:latin typeface="Google Sans"/>
                <a:ea typeface="Google Sans"/>
                <a:cs typeface="Google Sans"/>
                <a:sym typeface="Google Sans"/>
                <a:hlinkClick r:id="rId4">
                  <a:extLst>
                    <a:ext uri="{A12FA001-AC4F-418D-AE19-62706E023703}">
                      <ahyp:hlinkClr xmlns:ahyp="http://schemas.microsoft.com/office/drawing/2018/hyperlinkcolor" val="tx"/>
                    </a:ext>
                  </a:extLst>
                </a:hlinkClick>
              </a:rPr>
              <a:t>developers.google.com/search/docs/appearance/structured-data/product</a:t>
            </a:r>
            <a:endParaRPr sz="1200" u="sng" kern="0">
              <a:solidFill>
                <a:srgbClr val="4285F4"/>
              </a:solidFill>
              <a:latin typeface="Google Sans"/>
              <a:ea typeface="Google Sans"/>
              <a:cs typeface="Google Sans"/>
              <a:sym typeface="Google Sans"/>
            </a:endParaRPr>
          </a:p>
          <a:p>
            <a:pPr defTabSz="1219170">
              <a:spcBef>
                <a:spcPts val="667"/>
              </a:spcBef>
              <a:buClr>
                <a:srgbClr val="000000"/>
              </a:buClr>
            </a:pPr>
            <a:endParaRPr sz="1200" u="sng" kern="0">
              <a:solidFill>
                <a:srgbClr val="4285F4"/>
              </a:solidFill>
              <a:latin typeface="Google Sans"/>
              <a:ea typeface="Google Sans"/>
              <a:cs typeface="Google Sans"/>
              <a:sym typeface="Google Sans"/>
            </a:endParaRPr>
          </a:p>
        </p:txBody>
      </p:sp>
      <p:grpSp>
        <p:nvGrpSpPr>
          <p:cNvPr id="895" name="Google Shape;895;p97"/>
          <p:cNvGrpSpPr/>
          <p:nvPr/>
        </p:nvGrpSpPr>
        <p:grpSpPr>
          <a:xfrm>
            <a:off x="3544508" y="1486807"/>
            <a:ext cx="4245104" cy="2727547"/>
            <a:chOff x="152400" y="1186261"/>
            <a:chExt cx="3472383" cy="2322239"/>
          </a:xfrm>
        </p:grpSpPr>
        <p:pic>
          <p:nvPicPr>
            <p:cNvPr id="896" name="Google Shape;896;p97"/>
            <p:cNvPicPr preferRelativeResize="0"/>
            <p:nvPr/>
          </p:nvPicPr>
          <p:blipFill>
            <a:blip r:embed="rId5">
              <a:alphaModFix/>
            </a:blip>
            <a:stretch>
              <a:fillRect/>
            </a:stretch>
          </p:blipFill>
          <p:spPr>
            <a:xfrm>
              <a:off x="152400" y="1186261"/>
              <a:ext cx="3472383" cy="2322239"/>
            </a:xfrm>
            <a:prstGeom prst="rect">
              <a:avLst/>
            </a:prstGeom>
            <a:noFill/>
            <a:ln w="9525" cap="flat" cmpd="sng">
              <a:solidFill>
                <a:srgbClr val="EFEFEF"/>
              </a:solidFill>
              <a:prstDash val="solid"/>
              <a:round/>
              <a:headEnd type="none" w="sm" len="sm"/>
              <a:tailEnd type="none" w="sm" len="sm"/>
            </a:ln>
          </p:spPr>
        </p:pic>
        <p:sp>
          <p:nvSpPr>
            <p:cNvPr id="897" name="Google Shape;897;p97"/>
            <p:cNvSpPr/>
            <p:nvPr/>
          </p:nvSpPr>
          <p:spPr>
            <a:xfrm>
              <a:off x="3341875" y="1211625"/>
              <a:ext cx="255300" cy="159000"/>
            </a:xfrm>
            <a:prstGeom prst="rect">
              <a:avLst/>
            </a:prstGeom>
            <a:solidFill>
              <a:srgbClr val="FFFFFF"/>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grpSp>
      <p:pic>
        <p:nvPicPr>
          <p:cNvPr id="898" name="Google Shape;898;p97"/>
          <p:cNvPicPr preferRelativeResize="0"/>
          <p:nvPr/>
        </p:nvPicPr>
        <p:blipFill>
          <a:blip r:embed="rId6">
            <a:alphaModFix/>
          </a:blip>
          <a:stretch>
            <a:fillRect/>
          </a:stretch>
        </p:blipFill>
        <p:spPr>
          <a:xfrm>
            <a:off x="5415209" y="2047955"/>
            <a:ext cx="2616857" cy="2727680"/>
          </a:xfrm>
          <a:prstGeom prst="rect">
            <a:avLst/>
          </a:prstGeom>
          <a:noFill/>
          <a:ln w="9525" cap="flat" cmpd="sng">
            <a:solidFill>
              <a:srgbClr val="EFEFEF"/>
            </a:solidFill>
            <a:prstDash val="solid"/>
            <a:round/>
            <a:headEnd type="none" w="sm" len="sm"/>
            <a:tailEnd type="none" w="sm" len="sm"/>
          </a:ln>
        </p:spPr>
      </p:pic>
      <p:sp>
        <p:nvSpPr>
          <p:cNvPr id="899" name="Google Shape;899;p97"/>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97"/>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How to participate in results for offers on entity result pages  </a:t>
            </a:r>
            <a:endParaRPr sz="2667" kern="0">
              <a:solidFill>
                <a:srgbClr val="4285F4"/>
              </a:solidFill>
              <a:latin typeface="Google Sans"/>
              <a:ea typeface="Google Sans"/>
              <a:cs typeface="Google Sans"/>
              <a:sym typeface="Google Sans"/>
            </a:endParaRPr>
          </a:p>
          <a:p>
            <a:pPr defTabSz="1219170">
              <a:buClr>
                <a:srgbClr val="000000"/>
              </a:buClr>
            </a:pPr>
            <a:endParaRPr sz="2667" kern="0">
              <a:solidFill>
                <a:srgbClr val="4285F4"/>
              </a:solidFill>
              <a:latin typeface="Google Sans"/>
              <a:ea typeface="Google Sans"/>
              <a:cs typeface="Google Sans"/>
              <a:sym typeface="Google Sans"/>
            </a:endParaRPr>
          </a:p>
        </p:txBody>
      </p:sp>
      <p:sp>
        <p:nvSpPr>
          <p:cNvPr id="901" name="Google Shape;901;p97"/>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71</a:t>
            </a:fld>
            <a:endParaRPr kern="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98"/>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72</a:t>
            </a:fld>
            <a:endParaRPr kern="0"/>
          </a:p>
        </p:txBody>
      </p:sp>
      <p:sp>
        <p:nvSpPr>
          <p:cNvPr id="907" name="Google Shape;907;p98"/>
          <p:cNvSpPr/>
          <p:nvPr/>
        </p:nvSpPr>
        <p:spPr>
          <a:xfrm>
            <a:off x="1400100" y="1220915"/>
            <a:ext cx="3354800" cy="554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Apply via “Interest Form”</a:t>
            </a:r>
            <a:endParaRPr sz="1333" kern="0">
              <a:solidFill>
                <a:srgbClr val="595959"/>
              </a:solidFill>
              <a:latin typeface="Google Sans SemiBold"/>
              <a:ea typeface="Google Sans SemiBold"/>
              <a:cs typeface="Google Sans SemiBold"/>
              <a:sym typeface="Google Sans SemiBold"/>
            </a:endParaRPr>
          </a:p>
        </p:txBody>
      </p:sp>
      <p:sp>
        <p:nvSpPr>
          <p:cNvPr id="908" name="Google Shape;908;p98"/>
          <p:cNvSpPr/>
          <p:nvPr/>
        </p:nvSpPr>
        <p:spPr>
          <a:xfrm>
            <a:off x="7399033" y="1220915"/>
            <a:ext cx="3354800" cy="554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Guided onboarding with Support</a:t>
            </a:r>
            <a:endParaRPr sz="1333" kern="0">
              <a:solidFill>
                <a:srgbClr val="595959"/>
              </a:solidFill>
              <a:latin typeface="Google Sans SemiBold"/>
              <a:ea typeface="Google Sans SemiBold"/>
              <a:cs typeface="Google Sans SemiBold"/>
              <a:sym typeface="Google Sans SemiBold"/>
            </a:endParaRPr>
          </a:p>
        </p:txBody>
      </p:sp>
      <p:pic>
        <p:nvPicPr>
          <p:cNvPr id="909" name="Google Shape;909;p98"/>
          <p:cNvPicPr preferRelativeResize="0"/>
          <p:nvPr/>
        </p:nvPicPr>
        <p:blipFill>
          <a:blip r:embed="rId3">
            <a:alphaModFix/>
          </a:blip>
          <a:stretch>
            <a:fillRect/>
          </a:stretch>
        </p:blipFill>
        <p:spPr>
          <a:xfrm>
            <a:off x="744201" y="2139600"/>
            <a:ext cx="4578999" cy="1749067"/>
          </a:xfrm>
          <a:prstGeom prst="rect">
            <a:avLst/>
          </a:prstGeom>
          <a:noFill/>
          <a:ln w="9525" cap="flat" cmpd="sng">
            <a:solidFill>
              <a:srgbClr val="F3F3F3"/>
            </a:solidFill>
            <a:prstDash val="solid"/>
            <a:round/>
            <a:headEnd type="none" w="sm" len="sm"/>
            <a:tailEnd type="none" w="sm" len="sm"/>
          </a:ln>
        </p:spPr>
      </p:pic>
      <p:sp>
        <p:nvSpPr>
          <p:cNvPr id="910" name="Google Shape;910;p98"/>
          <p:cNvSpPr/>
          <p:nvPr/>
        </p:nvSpPr>
        <p:spPr>
          <a:xfrm>
            <a:off x="446100" y="5062467"/>
            <a:ext cx="5262800" cy="11284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600" kern="0">
                <a:solidFill>
                  <a:srgbClr val="434343"/>
                </a:solidFill>
                <a:latin typeface="Google Sans"/>
                <a:ea typeface="Google Sans"/>
                <a:cs typeface="Google Sans"/>
                <a:sym typeface="Google Sans"/>
              </a:rPr>
              <a:t>Interest form available at:</a:t>
            </a:r>
            <a:endParaRPr sz="1600" kern="0">
              <a:solidFill>
                <a:srgbClr val="434343"/>
              </a:solidFill>
              <a:latin typeface="Google Sans"/>
              <a:ea typeface="Google Sans"/>
              <a:cs typeface="Google Sans"/>
              <a:sym typeface="Google Sans"/>
            </a:endParaRPr>
          </a:p>
          <a:p>
            <a:pPr defTabSz="1219170">
              <a:buClr>
                <a:srgbClr val="000000"/>
              </a:buClr>
            </a:pPr>
            <a:endParaRPr sz="1600" kern="0">
              <a:solidFill>
                <a:srgbClr val="666666"/>
              </a:solidFill>
              <a:latin typeface="Google Sans"/>
              <a:ea typeface="Google Sans"/>
              <a:cs typeface="Google Sans"/>
              <a:sym typeface="Google Sans"/>
            </a:endParaRPr>
          </a:p>
          <a:p>
            <a:pPr defTabSz="1219170">
              <a:buClr>
                <a:srgbClr val="000000"/>
              </a:buClr>
            </a:pPr>
            <a:r>
              <a:rPr lang="en-GB" sz="1200" u="sng" kern="0">
                <a:solidFill>
                  <a:srgbClr val="4285F4"/>
                </a:solidFill>
                <a:latin typeface="Google Sans"/>
                <a:ea typeface="Google Sans"/>
                <a:cs typeface="Google Sans"/>
                <a:sym typeface="Google Sans"/>
                <a:hlinkClick r:id="rId4">
                  <a:extLst>
                    <a:ext uri="{A12FA001-AC4F-418D-AE19-62706E023703}">
                      <ahyp:hlinkClr xmlns:ahyp="http://schemas.microsoft.com/office/drawing/2018/hyperlinkcolor" val="tx"/>
                    </a:ext>
                  </a:extLst>
                </a:hlinkClick>
              </a:rPr>
              <a:t>support.google.com/travel/contact/flight_queries_interest?sjid=5716008349617401925-EU</a:t>
            </a:r>
            <a:r>
              <a:rPr lang="en-GB" sz="1200" kern="0">
                <a:solidFill>
                  <a:srgbClr val="4285F4"/>
                </a:solidFill>
                <a:latin typeface="Google Sans"/>
                <a:ea typeface="Google Sans"/>
                <a:cs typeface="Google Sans"/>
                <a:sym typeface="Google Sans"/>
              </a:rPr>
              <a:t> </a:t>
            </a:r>
            <a:endParaRPr sz="1867" kern="0">
              <a:solidFill>
                <a:srgbClr val="4285F4"/>
              </a:solidFill>
              <a:latin typeface="Google Sans"/>
              <a:ea typeface="Google Sans"/>
              <a:cs typeface="Google Sans"/>
              <a:sym typeface="Google Sans"/>
            </a:endParaRPr>
          </a:p>
        </p:txBody>
      </p:sp>
      <p:sp>
        <p:nvSpPr>
          <p:cNvPr id="911" name="Google Shape;911;p98"/>
          <p:cNvSpPr/>
          <p:nvPr/>
        </p:nvSpPr>
        <p:spPr>
          <a:xfrm>
            <a:off x="6552833" y="5062467"/>
            <a:ext cx="5262800" cy="11284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600" kern="0">
                <a:solidFill>
                  <a:srgbClr val="434343"/>
                </a:solidFill>
                <a:latin typeface="Google Sans"/>
                <a:ea typeface="Google Sans"/>
                <a:cs typeface="Google Sans"/>
                <a:sym typeface="Google Sans"/>
              </a:rPr>
              <a:t>Google Support:</a:t>
            </a:r>
            <a:endParaRPr sz="1600" kern="0">
              <a:solidFill>
                <a:srgbClr val="434343"/>
              </a:solidFill>
              <a:latin typeface="Google Sans"/>
              <a:ea typeface="Google Sans"/>
              <a:cs typeface="Google Sans"/>
              <a:sym typeface="Google Sans"/>
            </a:endParaRPr>
          </a:p>
          <a:p>
            <a:pPr defTabSz="1219170">
              <a:buClr>
                <a:srgbClr val="000000"/>
              </a:buClr>
            </a:pPr>
            <a:endParaRPr sz="1600" kern="0">
              <a:solidFill>
                <a:srgbClr val="666666"/>
              </a:solidFill>
              <a:latin typeface="Google Sans"/>
              <a:ea typeface="Google Sans"/>
              <a:cs typeface="Google Sans"/>
              <a:sym typeface="Google Sans"/>
            </a:endParaRPr>
          </a:p>
          <a:p>
            <a:pPr defTabSz="1219170">
              <a:buClr>
                <a:srgbClr val="000000"/>
              </a:buClr>
            </a:pPr>
            <a:r>
              <a:rPr lang="en-GB" sz="1200" kern="0">
                <a:solidFill>
                  <a:srgbClr val="4285F4"/>
                </a:solidFill>
                <a:latin typeface="Google Sans"/>
                <a:ea typeface="Google Sans"/>
                <a:cs typeface="Google Sans"/>
                <a:sym typeface="Google Sans"/>
              </a:rPr>
              <a:t>The Google Support team will work directly with airlines to help them through the onboarding process.</a:t>
            </a:r>
            <a:endParaRPr sz="1867" kern="0">
              <a:solidFill>
                <a:srgbClr val="4285F4"/>
              </a:solidFill>
              <a:latin typeface="Google Sans"/>
              <a:ea typeface="Google Sans"/>
              <a:cs typeface="Google Sans"/>
              <a:sym typeface="Google Sans"/>
            </a:endParaRPr>
          </a:p>
        </p:txBody>
      </p:sp>
      <p:pic>
        <p:nvPicPr>
          <p:cNvPr id="912" name="Google Shape;912;p98"/>
          <p:cNvPicPr preferRelativeResize="0"/>
          <p:nvPr/>
        </p:nvPicPr>
        <p:blipFill>
          <a:blip r:embed="rId5">
            <a:alphaModFix/>
          </a:blip>
          <a:stretch>
            <a:fillRect/>
          </a:stretch>
        </p:blipFill>
        <p:spPr>
          <a:xfrm>
            <a:off x="1000867" y="1185071"/>
            <a:ext cx="625667" cy="625667"/>
          </a:xfrm>
          <a:prstGeom prst="rect">
            <a:avLst/>
          </a:prstGeom>
          <a:noFill/>
          <a:ln>
            <a:noFill/>
          </a:ln>
        </p:spPr>
      </p:pic>
      <p:pic>
        <p:nvPicPr>
          <p:cNvPr id="913" name="Google Shape;913;p98"/>
          <p:cNvPicPr preferRelativeResize="0"/>
          <p:nvPr/>
        </p:nvPicPr>
        <p:blipFill>
          <a:blip r:embed="rId6">
            <a:alphaModFix/>
          </a:blip>
          <a:stretch>
            <a:fillRect/>
          </a:stretch>
        </p:blipFill>
        <p:spPr>
          <a:xfrm>
            <a:off x="7038461" y="1185071"/>
            <a:ext cx="625667" cy="625667"/>
          </a:xfrm>
          <a:prstGeom prst="rect">
            <a:avLst/>
          </a:prstGeom>
          <a:noFill/>
          <a:ln>
            <a:noFill/>
          </a:ln>
        </p:spPr>
      </p:pic>
      <p:pic>
        <p:nvPicPr>
          <p:cNvPr id="914" name="Google Shape;914;p98"/>
          <p:cNvPicPr preferRelativeResize="0"/>
          <p:nvPr/>
        </p:nvPicPr>
        <p:blipFill>
          <a:blip r:embed="rId7">
            <a:alphaModFix/>
          </a:blip>
          <a:stretch>
            <a:fillRect/>
          </a:stretch>
        </p:blipFill>
        <p:spPr>
          <a:xfrm>
            <a:off x="7371151" y="2014951"/>
            <a:ext cx="3410568" cy="1998368"/>
          </a:xfrm>
          <a:prstGeom prst="rect">
            <a:avLst/>
          </a:prstGeom>
          <a:noFill/>
          <a:ln>
            <a:noFill/>
          </a:ln>
        </p:spPr>
      </p:pic>
      <p:sp>
        <p:nvSpPr>
          <p:cNvPr id="915" name="Google Shape;915;p98"/>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6" name="Google Shape;916;p98"/>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How can airlines participate in the airline unit</a:t>
            </a:r>
            <a:endParaRPr sz="2667" kern="0">
              <a:solidFill>
                <a:srgbClr val="4285F4"/>
              </a:solidFill>
              <a:latin typeface="Google Sans"/>
              <a:ea typeface="Google Sans"/>
              <a:cs typeface="Google Sans"/>
              <a:sym typeface="Google Sans"/>
            </a:endParaRPr>
          </a:p>
          <a:p>
            <a:pPr defTabSz="1219170">
              <a:buClr>
                <a:srgbClr val="000000"/>
              </a:buClr>
            </a:pP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99"/>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73</a:t>
            </a:fld>
            <a:endParaRPr kern="0"/>
          </a:p>
        </p:txBody>
      </p:sp>
      <p:sp>
        <p:nvSpPr>
          <p:cNvPr id="922" name="Google Shape;922;p99"/>
          <p:cNvSpPr/>
          <p:nvPr/>
        </p:nvSpPr>
        <p:spPr>
          <a:xfrm>
            <a:off x="534867" y="1695700"/>
            <a:ext cx="3354800" cy="7360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dirty="0">
                <a:solidFill>
                  <a:srgbClr val="595959"/>
                </a:solidFill>
                <a:latin typeface="Google Sans SemiBold"/>
                <a:ea typeface="Google Sans SemiBold"/>
                <a:cs typeface="Google Sans SemiBold"/>
                <a:sym typeface="Google Sans SemiBold"/>
              </a:rPr>
              <a:t>Provide structured mark-up </a:t>
            </a:r>
            <a:endParaRPr sz="1333" kern="0" dirty="0">
              <a:solidFill>
                <a:srgbClr val="595959"/>
              </a:solidFill>
              <a:latin typeface="Google Sans SemiBold"/>
              <a:ea typeface="Google Sans SemiBold"/>
              <a:cs typeface="Google Sans SemiBold"/>
              <a:sym typeface="Google Sans SemiBold"/>
            </a:endParaRPr>
          </a:p>
          <a:p>
            <a:pPr algn="ctr" defTabSz="1219170">
              <a:buClr>
                <a:srgbClr val="000000"/>
              </a:buClr>
            </a:pPr>
            <a:r>
              <a:rPr lang="en-GB" sz="1333" kern="0" dirty="0">
                <a:solidFill>
                  <a:srgbClr val="595959"/>
                </a:solidFill>
                <a:latin typeface="Google Sans SemiBold"/>
                <a:ea typeface="Google Sans SemiBold"/>
                <a:cs typeface="Google Sans SemiBold"/>
                <a:sym typeface="Google Sans SemiBold"/>
              </a:rPr>
              <a:t>for reviews </a:t>
            </a:r>
            <a:endParaRPr sz="1333" kern="0" dirty="0">
              <a:solidFill>
                <a:srgbClr val="595959"/>
              </a:solidFill>
              <a:latin typeface="Google Sans SemiBold"/>
              <a:ea typeface="Google Sans SemiBold"/>
              <a:cs typeface="Google Sans SemiBold"/>
              <a:sym typeface="Google Sans SemiBold"/>
            </a:endParaRPr>
          </a:p>
          <a:p>
            <a:pPr algn="ctr" defTabSz="1219170">
              <a:buClr>
                <a:srgbClr val="000000"/>
              </a:buClr>
            </a:pPr>
            <a:r>
              <a:rPr lang="en-GB" sz="1333" kern="0" dirty="0">
                <a:solidFill>
                  <a:srgbClr val="595959"/>
                </a:solidFill>
                <a:latin typeface="Google Sans SemiBold"/>
                <a:ea typeface="Google Sans SemiBold"/>
                <a:cs typeface="Google Sans SemiBold"/>
                <a:sym typeface="Google Sans SemiBold"/>
              </a:rPr>
              <a:t>(Local businesses)</a:t>
            </a:r>
            <a:endParaRPr sz="1333" kern="0" dirty="0">
              <a:solidFill>
                <a:srgbClr val="595959"/>
              </a:solidFill>
              <a:latin typeface="Google Sans SemiBold"/>
              <a:ea typeface="Google Sans SemiBold"/>
              <a:cs typeface="Google Sans SemiBold"/>
              <a:sym typeface="Google Sans SemiBold"/>
            </a:endParaRPr>
          </a:p>
        </p:txBody>
      </p:sp>
      <p:sp>
        <p:nvSpPr>
          <p:cNvPr id="923" name="Google Shape;923;p99"/>
          <p:cNvSpPr/>
          <p:nvPr/>
        </p:nvSpPr>
        <p:spPr>
          <a:xfrm>
            <a:off x="534867" y="2978600"/>
            <a:ext cx="3354800" cy="8184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dirty="0">
                <a:solidFill>
                  <a:srgbClr val="595959"/>
                </a:solidFill>
                <a:latin typeface="Google Sans SemiBold"/>
                <a:ea typeface="Google Sans SemiBold"/>
                <a:cs typeface="Google Sans SemiBold"/>
                <a:sym typeface="Google Sans SemiBold"/>
              </a:rPr>
              <a:t>Provide structured data feeds for reviews (Lodging, Products) / offers </a:t>
            </a:r>
            <a:endParaRPr sz="1333" kern="0" dirty="0">
              <a:solidFill>
                <a:srgbClr val="595959"/>
              </a:solidFill>
              <a:latin typeface="Google Sans SemiBold"/>
              <a:ea typeface="Google Sans SemiBold"/>
              <a:cs typeface="Google Sans SemiBold"/>
              <a:sym typeface="Google Sans SemiBold"/>
            </a:endParaRPr>
          </a:p>
        </p:txBody>
      </p:sp>
      <p:pic>
        <p:nvPicPr>
          <p:cNvPr id="924" name="Google Shape;924;p99"/>
          <p:cNvPicPr preferRelativeResize="0"/>
          <p:nvPr/>
        </p:nvPicPr>
        <p:blipFill rotWithShape="1">
          <a:blip r:embed="rId3">
            <a:alphaModFix/>
          </a:blip>
          <a:srcRect/>
          <a:stretch/>
        </p:blipFill>
        <p:spPr>
          <a:xfrm rot="-3862326" flipH="1">
            <a:off x="4428936" y="3071008"/>
            <a:ext cx="376033" cy="909721"/>
          </a:xfrm>
          <a:prstGeom prst="rect">
            <a:avLst/>
          </a:prstGeom>
          <a:noFill/>
          <a:ln>
            <a:noFill/>
          </a:ln>
        </p:spPr>
      </p:pic>
      <p:pic>
        <p:nvPicPr>
          <p:cNvPr id="925" name="Google Shape;925;p99"/>
          <p:cNvPicPr preferRelativeResize="0"/>
          <p:nvPr/>
        </p:nvPicPr>
        <p:blipFill rotWithShape="1">
          <a:blip r:embed="rId4">
            <a:alphaModFix/>
          </a:blip>
          <a:srcRect t="45390" r="17416" b="37941"/>
          <a:stretch/>
        </p:blipFill>
        <p:spPr>
          <a:xfrm>
            <a:off x="8816968" y="1101483"/>
            <a:ext cx="2982000" cy="2014000"/>
          </a:xfrm>
          <a:prstGeom prst="roundRect">
            <a:avLst>
              <a:gd name="adj" fmla="val 5316"/>
            </a:avLst>
          </a:prstGeom>
          <a:noFill/>
          <a:ln w="9525" cap="flat" cmpd="sng">
            <a:solidFill>
              <a:srgbClr val="EFEFEF"/>
            </a:solidFill>
            <a:prstDash val="solid"/>
            <a:round/>
            <a:headEnd type="none" w="sm" len="sm"/>
            <a:tailEnd type="none" w="sm" len="sm"/>
          </a:ln>
        </p:spPr>
      </p:pic>
      <p:pic>
        <p:nvPicPr>
          <p:cNvPr id="926" name="Google Shape;926;p99"/>
          <p:cNvPicPr preferRelativeResize="0"/>
          <p:nvPr/>
        </p:nvPicPr>
        <p:blipFill rotWithShape="1">
          <a:blip r:embed="rId5">
            <a:alphaModFix/>
          </a:blip>
          <a:srcRect r="2210"/>
          <a:stretch/>
        </p:blipFill>
        <p:spPr>
          <a:xfrm>
            <a:off x="5628800" y="1101465"/>
            <a:ext cx="2730400" cy="5494400"/>
          </a:xfrm>
          <a:prstGeom prst="roundRect">
            <a:avLst>
              <a:gd name="adj" fmla="val 4793"/>
            </a:avLst>
          </a:prstGeom>
          <a:noFill/>
          <a:ln w="9525" cap="flat" cmpd="sng">
            <a:solidFill>
              <a:srgbClr val="EFEFEF"/>
            </a:solidFill>
            <a:prstDash val="solid"/>
            <a:round/>
            <a:headEnd type="none" w="sm" len="sm"/>
            <a:tailEnd type="none" w="sm" len="sm"/>
          </a:ln>
        </p:spPr>
      </p:pic>
      <p:pic>
        <p:nvPicPr>
          <p:cNvPr id="927" name="Google Shape;927;p99"/>
          <p:cNvPicPr preferRelativeResize="0"/>
          <p:nvPr/>
        </p:nvPicPr>
        <p:blipFill>
          <a:blip r:embed="rId6">
            <a:alphaModFix/>
          </a:blip>
          <a:stretch>
            <a:fillRect/>
          </a:stretch>
        </p:blipFill>
        <p:spPr>
          <a:xfrm>
            <a:off x="8879632" y="3561583"/>
            <a:ext cx="2856400" cy="2292800"/>
          </a:xfrm>
          <a:prstGeom prst="roundRect">
            <a:avLst>
              <a:gd name="adj" fmla="val 5718"/>
            </a:avLst>
          </a:prstGeom>
          <a:noFill/>
          <a:ln w="9525" cap="flat" cmpd="sng">
            <a:solidFill>
              <a:srgbClr val="EFEFEF"/>
            </a:solidFill>
            <a:prstDash val="solid"/>
            <a:round/>
            <a:headEnd type="none" w="sm" len="sm"/>
            <a:tailEnd type="none" w="sm" len="sm"/>
          </a:ln>
        </p:spPr>
      </p:pic>
      <p:sp>
        <p:nvSpPr>
          <p:cNvPr id="928" name="Google Shape;928;p99"/>
          <p:cNvSpPr/>
          <p:nvPr/>
        </p:nvSpPr>
        <p:spPr>
          <a:xfrm>
            <a:off x="534867" y="4343900"/>
            <a:ext cx="3354800" cy="818400"/>
          </a:xfrm>
          <a:prstGeom prst="roundRect">
            <a:avLst>
              <a:gd name="adj" fmla="val 49809"/>
            </a:avLst>
          </a:prstGeom>
          <a:solidFill>
            <a:srgbClr val="E8F0FE"/>
          </a:solidFill>
          <a:ln>
            <a:noFill/>
          </a:ln>
          <a:effectLst>
            <a:outerShdw blurRad="214313" dist="19050" dir="3540000" algn="bl" rotWithShape="0">
              <a:srgbClr val="ECEDF0">
                <a:alpha val="57000"/>
              </a:srgbClr>
            </a:outerShdw>
          </a:effectLst>
        </p:spPr>
        <p:txBody>
          <a:bodyPr spcFirstLastPara="1" wrap="square" lIns="121900" tIns="121900" rIns="121900" bIns="121900" anchor="ctr" anchorCtr="0">
            <a:noAutofit/>
          </a:bodyPr>
          <a:lstStyle/>
          <a:p>
            <a:pPr algn="ctr" defTabSz="1219170">
              <a:buClr>
                <a:srgbClr val="000000"/>
              </a:buClr>
            </a:pPr>
            <a:r>
              <a:rPr lang="en-GB" sz="1333" kern="0">
                <a:solidFill>
                  <a:srgbClr val="595959"/>
                </a:solidFill>
                <a:latin typeface="Google Sans SemiBold"/>
                <a:ea typeface="Google Sans SemiBold"/>
                <a:cs typeface="Google Sans SemiBold"/>
                <a:sym typeface="Google Sans SemiBold"/>
              </a:rPr>
              <a:t>Provide structured data feeds for airline prices and schedules</a:t>
            </a:r>
            <a:endParaRPr sz="1333" kern="0">
              <a:solidFill>
                <a:srgbClr val="595959"/>
              </a:solidFill>
              <a:latin typeface="Google Sans SemiBold"/>
              <a:ea typeface="Google Sans SemiBold"/>
              <a:cs typeface="Google Sans SemiBold"/>
              <a:sym typeface="Google Sans SemiBold"/>
            </a:endParaRPr>
          </a:p>
        </p:txBody>
      </p:sp>
      <p:sp>
        <p:nvSpPr>
          <p:cNvPr id="929" name="Google Shape;929;p99"/>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99"/>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What happens after providing structured mark-up / data feeds </a:t>
            </a: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00"/>
          <p:cNvSpPr txBox="1">
            <a:spLocks noGrp="1"/>
          </p:cNvSpPr>
          <p:nvPr>
            <p:ph type="sldNum" idx="12"/>
          </p:nvPr>
        </p:nvSpPr>
        <p:spPr>
          <a:xfrm>
            <a:off x="11561869"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74</a:t>
            </a:fld>
            <a:endParaRPr kern="0"/>
          </a:p>
        </p:txBody>
      </p:sp>
      <p:sp>
        <p:nvSpPr>
          <p:cNvPr id="936" name="Google Shape;936;p100"/>
          <p:cNvSpPr txBox="1"/>
          <p:nvPr/>
        </p:nvSpPr>
        <p:spPr>
          <a:xfrm>
            <a:off x="1108367" y="2338967"/>
            <a:ext cx="4090800" cy="68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GB" sz="2000" b="1" kern="0">
                <a:solidFill>
                  <a:srgbClr val="4285F4"/>
                </a:solidFill>
                <a:latin typeface="Google Sans"/>
                <a:ea typeface="Google Sans"/>
                <a:cs typeface="Google Sans"/>
                <a:sym typeface="Google Sans"/>
              </a:rPr>
              <a:t>Partner Choice for Data Feeds </a:t>
            </a:r>
            <a:endParaRPr sz="2400" kern="0">
              <a:solidFill>
                <a:srgbClr val="666666"/>
              </a:solidFill>
              <a:latin typeface="Roboto"/>
              <a:ea typeface="Roboto"/>
              <a:cs typeface="Roboto"/>
              <a:sym typeface="Roboto"/>
            </a:endParaRPr>
          </a:p>
        </p:txBody>
      </p:sp>
      <p:cxnSp>
        <p:nvCxnSpPr>
          <p:cNvPr id="937" name="Google Shape;937;p100"/>
          <p:cNvCxnSpPr/>
          <p:nvPr/>
        </p:nvCxnSpPr>
        <p:spPr>
          <a:xfrm>
            <a:off x="6089984" y="728204"/>
            <a:ext cx="12000" cy="5822400"/>
          </a:xfrm>
          <a:prstGeom prst="straightConnector1">
            <a:avLst/>
          </a:prstGeom>
          <a:noFill/>
          <a:ln w="9525" cap="flat" cmpd="sng">
            <a:solidFill>
              <a:schemeClr val="lt2"/>
            </a:solidFill>
            <a:prstDash val="dot"/>
            <a:round/>
            <a:headEnd type="none" w="med" len="med"/>
            <a:tailEnd type="none" w="med" len="med"/>
          </a:ln>
        </p:spPr>
      </p:cxnSp>
      <p:sp>
        <p:nvSpPr>
          <p:cNvPr id="938" name="Google Shape;938;p100"/>
          <p:cNvSpPr txBox="1"/>
          <p:nvPr/>
        </p:nvSpPr>
        <p:spPr>
          <a:xfrm>
            <a:off x="6993000" y="2338967"/>
            <a:ext cx="3543200" cy="68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GB" sz="2000" b="1" kern="0">
                <a:solidFill>
                  <a:srgbClr val="4285F4"/>
                </a:solidFill>
                <a:latin typeface="Google Sans"/>
                <a:ea typeface="Google Sans"/>
                <a:cs typeface="Google Sans"/>
                <a:sym typeface="Google Sans"/>
              </a:rPr>
              <a:t>Data Feed Policies</a:t>
            </a:r>
            <a:endParaRPr sz="2400" kern="0">
              <a:solidFill>
                <a:srgbClr val="666666"/>
              </a:solidFill>
              <a:latin typeface="Roboto"/>
              <a:ea typeface="Roboto"/>
              <a:cs typeface="Roboto"/>
              <a:sym typeface="Roboto"/>
            </a:endParaRPr>
          </a:p>
        </p:txBody>
      </p:sp>
      <p:pic>
        <p:nvPicPr>
          <p:cNvPr id="939" name="Google Shape;939;p100"/>
          <p:cNvPicPr preferRelativeResize="0"/>
          <p:nvPr/>
        </p:nvPicPr>
        <p:blipFill>
          <a:blip r:embed="rId3">
            <a:alphaModFix/>
          </a:blip>
          <a:stretch>
            <a:fillRect/>
          </a:stretch>
        </p:blipFill>
        <p:spPr>
          <a:xfrm>
            <a:off x="2371188" y="861268"/>
            <a:ext cx="1385497" cy="1425169"/>
          </a:xfrm>
          <a:prstGeom prst="rect">
            <a:avLst/>
          </a:prstGeom>
          <a:noFill/>
          <a:ln>
            <a:noFill/>
          </a:ln>
        </p:spPr>
      </p:pic>
      <p:pic>
        <p:nvPicPr>
          <p:cNvPr id="940" name="Google Shape;940;p100"/>
          <p:cNvPicPr preferRelativeResize="0"/>
          <p:nvPr/>
        </p:nvPicPr>
        <p:blipFill>
          <a:blip r:embed="rId4">
            <a:alphaModFix/>
          </a:blip>
          <a:stretch>
            <a:fillRect/>
          </a:stretch>
        </p:blipFill>
        <p:spPr>
          <a:xfrm>
            <a:off x="7978941" y="788185"/>
            <a:ext cx="1571300" cy="1571300"/>
          </a:xfrm>
          <a:prstGeom prst="rect">
            <a:avLst/>
          </a:prstGeom>
          <a:noFill/>
          <a:ln>
            <a:noFill/>
          </a:ln>
        </p:spPr>
      </p:pic>
      <p:sp>
        <p:nvSpPr>
          <p:cNvPr id="941" name="Google Shape;941;p100"/>
          <p:cNvSpPr txBox="1"/>
          <p:nvPr/>
        </p:nvSpPr>
        <p:spPr>
          <a:xfrm>
            <a:off x="7060033" y="2860967"/>
            <a:ext cx="3543200" cy="3621272"/>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GB" sz="1467" kern="0">
                <a:solidFill>
                  <a:srgbClr val="434343"/>
                </a:solidFill>
                <a:latin typeface="Google Sans"/>
                <a:ea typeface="Google Sans"/>
                <a:cs typeface="Google Sans"/>
                <a:sym typeface="Google Sans"/>
              </a:rPr>
              <a:t>All content shown on Google Search is subject to </a:t>
            </a:r>
            <a:r>
              <a:rPr lang="en-GB" sz="1467" u="sng" kern="0">
                <a:solidFill>
                  <a:srgbClr val="4285F4"/>
                </a:solidFill>
                <a:latin typeface="Google Sans"/>
                <a:ea typeface="Google Sans"/>
                <a:cs typeface="Google Sans"/>
                <a:sym typeface="Google Sans"/>
                <a:hlinkClick r:id="rId5">
                  <a:extLst>
                    <a:ext uri="{A12FA001-AC4F-418D-AE19-62706E023703}">
                      <ahyp:hlinkClr xmlns:ahyp="http://schemas.microsoft.com/office/drawing/2018/hyperlinkcolor" val="tx"/>
                    </a:ext>
                  </a:extLst>
                </a:hlinkClick>
              </a:rPr>
              <a:t>Google Search Spam policies</a:t>
            </a:r>
            <a:r>
              <a:rPr lang="en-GB" sz="1467" kern="0">
                <a:solidFill>
                  <a:srgbClr val="4285F4"/>
                </a:solidFill>
                <a:latin typeface="Google Sans"/>
                <a:ea typeface="Google Sans"/>
                <a:cs typeface="Google Sans"/>
                <a:sym typeface="Google Sans"/>
              </a:rPr>
              <a:t> </a:t>
            </a:r>
            <a:r>
              <a:rPr lang="en-GB" sz="1467" i="1" kern="0">
                <a:solidFill>
                  <a:srgbClr val="595959"/>
                </a:solidFill>
                <a:latin typeface="Google Sans"/>
                <a:ea typeface="Google Sans"/>
                <a:cs typeface="Google Sans"/>
                <a:sym typeface="Google Sans"/>
              </a:rPr>
              <a:t>(</a:t>
            </a:r>
            <a:r>
              <a:rPr lang="en-GB" sz="1467" i="1" kern="0">
                <a:solidFill>
                  <a:srgbClr val="434343"/>
                </a:solidFill>
                <a:latin typeface="Google Sans"/>
                <a:ea typeface="Google Sans"/>
                <a:cs typeface="Google Sans"/>
                <a:sym typeface="Google Sans"/>
              </a:rPr>
              <a:t>see Cloaking)</a:t>
            </a:r>
            <a:r>
              <a:rPr lang="en-GB" sz="1467" kern="0">
                <a:solidFill>
                  <a:srgbClr val="434343"/>
                </a:solidFill>
                <a:latin typeface="Google Sans"/>
                <a:ea typeface="Google Sans"/>
                <a:cs typeface="Google Sans"/>
                <a:sym typeface="Google Sans"/>
              </a:rPr>
              <a:t> which stipulates that content shown on Search must be publicly visible on the partner’s landing page</a:t>
            </a:r>
            <a:endParaRPr sz="1467" kern="0">
              <a:solidFill>
                <a:srgbClr val="434343"/>
              </a:solidFill>
              <a:latin typeface="Google Sans"/>
              <a:ea typeface="Google Sans"/>
              <a:cs typeface="Google Sans"/>
              <a:sym typeface="Google Sans"/>
            </a:endParaRPr>
          </a:p>
          <a:p>
            <a:pPr defTabSz="1219170">
              <a:lnSpc>
                <a:spcPct val="115000"/>
              </a:lnSpc>
              <a:buClr>
                <a:srgbClr val="000000"/>
              </a:buClr>
            </a:pPr>
            <a:endParaRPr sz="1467" kern="0">
              <a:solidFill>
                <a:srgbClr val="434343"/>
              </a:solidFill>
              <a:latin typeface="Google Sans"/>
              <a:ea typeface="Google Sans"/>
              <a:cs typeface="Google Sans"/>
              <a:sym typeface="Google Sans"/>
            </a:endParaRPr>
          </a:p>
          <a:p>
            <a:pPr defTabSz="1219170">
              <a:lnSpc>
                <a:spcPct val="115000"/>
              </a:lnSpc>
              <a:buClr>
                <a:srgbClr val="000000"/>
              </a:buClr>
            </a:pPr>
            <a:r>
              <a:rPr lang="en-GB" sz="1467" kern="0">
                <a:solidFill>
                  <a:srgbClr val="434343"/>
                </a:solidFill>
                <a:latin typeface="Google Sans"/>
                <a:ea typeface="Google Sans"/>
                <a:cs typeface="Google Sans"/>
                <a:sym typeface="Google Sans"/>
              </a:rPr>
              <a:t>Additional policies and contractual terms are in place to ensure accuracy of information and prohibition of deceiving, confusing, unsafe, unlawful, or abusive behavior. </a:t>
            </a:r>
            <a:r>
              <a:rPr lang="en-GB" sz="1467" u="sng" kern="0">
                <a:solidFill>
                  <a:srgbClr val="4285F4"/>
                </a:solidFill>
                <a:latin typeface="Google Sans"/>
                <a:ea typeface="Google Sans"/>
                <a:cs typeface="Google Sans"/>
                <a:sym typeface="Google Sans"/>
                <a:hlinkClick r:id="rId6">
                  <a:extLst>
                    <a:ext uri="{A12FA001-AC4F-418D-AE19-62706E023703}">
                      <ahyp:hlinkClr xmlns:ahyp="http://schemas.microsoft.com/office/drawing/2018/hyperlinkcolor" val="tx"/>
                    </a:ext>
                  </a:extLst>
                </a:hlinkClick>
              </a:rPr>
              <a:t>Lodging</a:t>
            </a:r>
            <a:r>
              <a:rPr lang="en-GB" sz="1467" kern="0">
                <a:solidFill>
                  <a:srgbClr val="595959"/>
                </a:solidFill>
                <a:latin typeface="Google Sans"/>
                <a:ea typeface="Google Sans"/>
                <a:cs typeface="Google Sans"/>
                <a:sym typeface="Google Sans"/>
              </a:rPr>
              <a:t> | </a:t>
            </a:r>
            <a:r>
              <a:rPr lang="en-GB" sz="1467" u="sng" kern="0">
                <a:solidFill>
                  <a:srgbClr val="4285F4"/>
                </a:solidFill>
                <a:latin typeface="Google Sans"/>
                <a:ea typeface="Google Sans"/>
                <a:cs typeface="Google Sans"/>
                <a:sym typeface="Google Sans"/>
                <a:hlinkClick r:id="rId7">
                  <a:extLst>
                    <a:ext uri="{A12FA001-AC4F-418D-AE19-62706E023703}">
                      <ahyp:hlinkClr xmlns:ahyp="http://schemas.microsoft.com/office/drawing/2018/hyperlinkcolor" val="tx"/>
                    </a:ext>
                  </a:extLst>
                </a:hlinkClick>
              </a:rPr>
              <a:t>Flights</a:t>
            </a:r>
            <a:r>
              <a:rPr lang="en-GB" sz="1467" kern="0">
                <a:solidFill>
                  <a:srgbClr val="595959"/>
                </a:solidFill>
                <a:latin typeface="Google Sans"/>
                <a:ea typeface="Google Sans"/>
                <a:cs typeface="Google Sans"/>
                <a:sym typeface="Google Sans"/>
              </a:rPr>
              <a:t> | </a:t>
            </a:r>
            <a:r>
              <a:rPr lang="en-GB" sz="1467" u="sng" kern="0">
                <a:solidFill>
                  <a:srgbClr val="4285F4"/>
                </a:solidFill>
                <a:latin typeface="Google Sans"/>
                <a:ea typeface="Google Sans"/>
                <a:cs typeface="Google Sans"/>
                <a:sym typeface="Google Sans"/>
                <a:hlinkClick r:id="rId8">
                  <a:extLst>
                    <a:ext uri="{A12FA001-AC4F-418D-AE19-62706E023703}">
                      <ahyp:hlinkClr xmlns:ahyp="http://schemas.microsoft.com/office/drawing/2018/hyperlinkcolor" val="tx"/>
                    </a:ext>
                  </a:extLst>
                </a:hlinkClick>
              </a:rPr>
              <a:t>Products</a:t>
            </a:r>
            <a:r>
              <a:rPr lang="en-GB" sz="1467" kern="0">
                <a:solidFill>
                  <a:srgbClr val="4285F4"/>
                </a:solidFill>
                <a:latin typeface="Google Sans"/>
                <a:ea typeface="Google Sans"/>
                <a:cs typeface="Google Sans"/>
                <a:sym typeface="Google Sans"/>
              </a:rPr>
              <a:t> </a:t>
            </a:r>
            <a:endParaRPr sz="1467" kern="0">
              <a:solidFill>
                <a:srgbClr val="4285F4"/>
              </a:solidFill>
              <a:latin typeface="Google Sans"/>
              <a:ea typeface="Google Sans"/>
              <a:cs typeface="Google Sans"/>
              <a:sym typeface="Google Sans"/>
            </a:endParaRPr>
          </a:p>
        </p:txBody>
      </p:sp>
      <p:sp>
        <p:nvSpPr>
          <p:cNvPr id="942" name="Google Shape;942;p100"/>
          <p:cNvSpPr txBox="1"/>
          <p:nvPr/>
        </p:nvSpPr>
        <p:spPr>
          <a:xfrm>
            <a:off x="1655800" y="2860967"/>
            <a:ext cx="3350800" cy="2913193"/>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GB" sz="1467" kern="0" dirty="0">
                <a:solidFill>
                  <a:srgbClr val="434343"/>
                </a:solidFill>
                <a:latin typeface="Google Sans"/>
                <a:ea typeface="Google Sans"/>
                <a:cs typeface="Google Sans"/>
                <a:sym typeface="Google Sans"/>
              </a:rPr>
              <a:t>During onboarding and anytime thereafter, Partners can choose whether or not they want their prices, booking links, offers, itineraries or reviews feed data to appear on Google’s vertical search services. </a:t>
            </a:r>
            <a:endParaRPr sz="1467" kern="0" dirty="0">
              <a:solidFill>
                <a:srgbClr val="434343"/>
              </a:solidFill>
              <a:latin typeface="Google Sans"/>
              <a:ea typeface="Google Sans"/>
              <a:cs typeface="Google Sans"/>
              <a:sym typeface="Google Sans"/>
            </a:endParaRPr>
          </a:p>
          <a:p>
            <a:pPr defTabSz="1219170">
              <a:lnSpc>
                <a:spcPct val="115000"/>
              </a:lnSpc>
              <a:buClr>
                <a:srgbClr val="000000"/>
              </a:buClr>
            </a:pPr>
            <a:endParaRPr sz="1467" kern="0" dirty="0">
              <a:solidFill>
                <a:srgbClr val="434343"/>
              </a:solidFill>
              <a:latin typeface="Google Sans"/>
              <a:ea typeface="Google Sans"/>
              <a:cs typeface="Google Sans"/>
              <a:sym typeface="Google Sans"/>
            </a:endParaRPr>
          </a:p>
          <a:p>
            <a:pPr defTabSz="1219170">
              <a:lnSpc>
                <a:spcPct val="115000"/>
              </a:lnSpc>
              <a:buClr>
                <a:srgbClr val="000000"/>
              </a:buClr>
            </a:pPr>
            <a:r>
              <a:rPr lang="en-GB" sz="1467" kern="0" dirty="0">
                <a:solidFill>
                  <a:srgbClr val="434343"/>
                </a:solidFill>
                <a:latin typeface="Google Sans"/>
                <a:ea typeface="Google Sans"/>
                <a:cs typeface="Google Sans"/>
                <a:sym typeface="Google Sans"/>
              </a:rPr>
              <a:t>More</a:t>
            </a:r>
            <a:r>
              <a:rPr lang="en-GB" sz="1333" kern="0" dirty="0">
                <a:solidFill>
                  <a:srgbClr val="434343"/>
                </a:solidFill>
                <a:latin typeface="Google Sans"/>
                <a:ea typeface="Google Sans"/>
                <a:cs typeface="Google Sans"/>
                <a:sym typeface="Google Sans"/>
              </a:rPr>
              <a:t> </a:t>
            </a:r>
            <a:r>
              <a:rPr lang="en-GB" sz="1467" kern="0" dirty="0">
                <a:solidFill>
                  <a:srgbClr val="434343"/>
                </a:solidFill>
                <a:latin typeface="Google Sans"/>
                <a:ea typeface="Google Sans"/>
                <a:cs typeface="Google Sans"/>
                <a:sym typeface="Google Sans"/>
              </a:rPr>
              <a:t>details</a:t>
            </a:r>
            <a:r>
              <a:rPr lang="en-GB" sz="1333" kern="0" dirty="0">
                <a:solidFill>
                  <a:srgbClr val="434343"/>
                </a:solidFill>
                <a:latin typeface="Google Sans"/>
                <a:ea typeface="Google Sans"/>
                <a:cs typeface="Google Sans"/>
                <a:sym typeface="Google Sans"/>
              </a:rPr>
              <a:t> </a:t>
            </a:r>
            <a:r>
              <a:rPr lang="en-GB" sz="1467" kern="0" dirty="0">
                <a:solidFill>
                  <a:srgbClr val="434343"/>
                </a:solidFill>
                <a:latin typeface="Google Sans"/>
                <a:ea typeface="Google Sans"/>
                <a:cs typeface="Google Sans"/>
                <a:sym typeface="Google Sans"/>
              </a:rPr>
              <a:t>are available on Google’s </a:t>
            </a:r>
            <a:r>
              <a:rPr lang="en-GB" sz="1333" kern="0" dirty="0">
                <a:solidFill>
                  <a:srgbClr val="434343"/>
                </a:solidFill>
                <a:latin typeface="Google Sans"/>
                <a:ea typeface="Google Sans"/>
                <a:cs typeface="Google Sans"/>
                <a:sym typeface="Google Sans"/>
              </a:rPr>
              <a:t>h</a:t>
            </a:r>
            <a:r>
              <a:rPr lang="en-GB" sz="1467" kern="0" dirty="0">
                <a:solidFill>
                  <a:srgbClr val="434343"/>
                </a:solidFill>
                <a:latin typeface="Google Sans"/>
                <a:ea typeface="Google Sans"/>
                <a:cs typeface="Google Sans"/>
                <a:sym typeface="Google Sans"/>
              </a:rPr>
              <a:t>elp pages for </a:t>
            </a:r>
            <a:r>
              <a:rPr lang="en-GB" sz="1467" u="sng" kern="0" dirty="0">
                <a:solidFill>
                  <a:srgbClr val="4285F4"/>
                </a:solidFill>
                <a:latin typeface="Google Sans"/>
                <a:ea typeface="Google Sans"/>
                <a:cs typeface="Google Sans"/>
                <a:sym typeface="Google Sans"/>
                <a:hlinkClick r:id="rId9">
                  <a:extLst>
                    <a:ext uri="{A12FA001-AC4F-418D-AE19-62706E023703}">
                      <ahyp:hlinkClr xmlns:ahyp="http://schemas.microsoft.com/office/drawing/2018/hyperlinkcolor" val="tx"/>
                    </a:ext>
                  </a:extLst>
                </a:hlinkClick>
              </a:rPr>
              <a:t>Lodging</a:t>
            </a:r>
            <a:r>
              <a:rPr lang="en-GB" sz="1467" kern="0" dirty="0">
                <a:solidFill>
                  <a:srgbClr val="595959"/>
                </a:solidFill>
                <a:latin typeface="Google Sans"/>
                <a:ea typeface="Google Sans"/>
                <a:cs typeface="Google Sans"/>
                <a:sym typeface="Google Sans"/>
              </a:rPr>
              <a:t> | </a:t>
            </a:r>
            <a:r>
              <a:rPr lang="en-GB" sz="1467" u="sng" kern="0" dirty="0">
                <a:solidFill>
                  <a:srgbClr val="4285F4"/>
                </a:solidFill>
                <a:latin typeface="Google Sans"/>
                <a:ea typeface="Google Sans"/>
                <a:cs typeface="Google Sans"/>
                <a:sym typeface="Google Sans"/>
                <a:hlinkClick r:id="rId10">
                  <a:extLst>
                    <a:ext uri="{A12FA001-AC4F-418D-AE19-62706E023703}">
                      <ahyp:hlinkClr xmlns:ahyp="http://schemas.microsoft.com/office/drawing/2018/hyperlinkcolor" val="tx"/>
                    </a:ext>
                  </a:extLst>
                </a:hlinkClick>
              </a:rPr>
              <a:t>Flights</a:t>
            </a:r>
            <a:r>
              <a:rPr lang="en-GB" sz="1867" kern="0" dirty="0">
                <a:solidFill>
                  <a:srgbClr val="000000"/>
                </a:solidFill>
                <a:latin typeface="Arial"/>
                <a:cs typeface="Arial"/>
                <a:sym typeface="Arial"/>
              </a:rPr>
              <a:t> </a:t>
            </a:r>
            <a:r>
              <a:rPr lang="en-GB" sz="1467" kern="0" dirty="0">
                <a:solidFill>
                  <a:srgbClr val="595959"/>
                </a:solidFill>
                <a:latin typeface="Google Sans"/>
                <a:ea typeface="Google Sans"/>
                <a:cs typeface="Google Sans"/>
                <a:sym typeface="Google Sans"/>
              </a:rPr>
              <a:t>| </a:t>
            </a:r>
            <a:r>
              <a:rPr lang="en-GB" sz="1467" u="sng" kern="0" dirty="0">
                <a:solidFill>
                  <a:srgbClr val="4285F4"/>
                </a:solidFill>
                <a:latin typeface="Google Sans"/>
                <a:ea typeface="Google Sans"/>
                <a:cs typeface="Google Sans"/>
                <a:sym typeface="Google Sans"/>
                <a:hlinkClick r:id="rId11">
                  <a:extLst>
                    <a:ext uri="{A12FA001-AC4F-418D-AE19-62706E023703}">
                      <ahyp:hlinkClr xmlns:ahyp="http://schemas.microsoft.com/office/drawing/2018/hyperlinkcolor" val="tx"/>
                    </a:ext>
                  </a:extLst>
                </a:hlinkClick>
              </a:rPr>
              <a:t>Products</a:t>
            </a:r>
            <a:r>
              <a:rPr lang="en-GB" sz="1467" kern="0" dirty="0">
                <a:solidFill>
                  <a:srgbClr val="595959"/>
                </a:solidFill>
                <a:latin typeface="Google Sans"/>
                <a:ea typeface="Google Sans"/>
                <a:cs typeface="Google Sans"/>
                <a:sym typeface="Google Sans"/>
              </a:rPr>
              <a:t>.</a:t>
            </a:r>
            <a:endParaRPr sz="1467" kern="0" dirty="0">
              <a:solidFill>
                <a:srgbClr val="595959"/>
              </a:solidFill>
              <a:latin typeface="Google Sans"/>
              <a:ea typeface="Google Sans"/>
              <a:cs typeface="Google Sans"/>
              <a:sym typeface="Google Sans"/>
            </a:endParaRPr>
          </a:p>
        </p:txBody>
      </p:sp>
      <p:sp>
        <p:nvSpPr>
          <p:cNvPr id="943" name="Google Shape;943;p100"/>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100"/>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Data feed choice and policies </a:t>
            </a:r>
            <a:endParaRPr sz="2667" kern="0">
              <a:solidFill>
                <a:srgbClr val="4285F4"/>
              </a:solidFill>
              <a:latin typeface="Google Sans"/>
              <a:ea typeface="Google Sans"/>
              <a:cs typeface="Google Sans"/>
              <a:sym typeface="Google San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01"/>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0" name="Google Shape;950;p101"/>
          <p:cNvSpPr txBox="1"/>
          <p:nvPr/>
        </p:nvSpPr>
        <p:spPr>
          <a:xfrm>
            <a:off x="258947" y="2374334"/>
            <a:ext cx="7476400" cy="196953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3733" kern="0">
                <a:solidFill>
                  <a:srgbClr val="4285F4"/>
                </a:solidFill>
                <a:latin typeface="Google Sans SemiBold"/>
                <a:ea typeface="Google Sans SemiBold"/>
                <a:cs typeface="Google Sans SemiBold"/>
                <a:sym typeface="Google Sans SemiBold"/>
              </a:rPr>
              <a:t>Public Resources</a:t>
            </a:r>
            <a:endParaRPr sz="3733" kern="0">
              <a:solidFill>
                <a:srgbClr val="4285F4"/>
              </a:solidFill>
              <a:latin typeface="Google Sans SemiBold"/>
              <a:ea typeface="Google Sans SemiBold"/>
              <a:cs typeface="Google Sans SemiBold"/>
              <a:sym typeface="Google Sans SemiBold"/>
            </a:endParaRPr>
          </a:p>
          <a:p>
            <a:pPr defTabSz="1219170">
              <a:buClr>
                <a:srgbClr val="000000"/>
              </a:buClr>
            </a:pPr>
            <a:r>
              <a:rPr lang="en-GB" sz="3733" kern="0">
                <a:solidFill>
                  <a:srgbClr val="4285F4"/>
                </a:solidFill>
                <a:latin typeface="Google Sans SemiBold"/>
                <a:ea typeface="Google Sans SemiBold"/>
                <a:cs typeface="Google Sans SemiBold"/>
                <a:sym typeface="Google Sans SemiBold"/>
              </a:rPr>
              <a:t> </a:t>
            </a:r>
            <a:endParaRPr sz="3733" kern="0">
              <a:solidFill>
                <a:srgbClr val="4285F4"/>
              </a:solidFill>
              <a:latin typeface="Google Sans SemiBold"/>
              <a:ea typeface="Google Sans SemiBold"/>
              <a:cs typeface="Google Sans SemiBold"/>
              <a:sym typeface="Google Sans SemiBold"/>
            </a:endParaRPr>
          </a:p>
          <a:p>
            <a:pPr defTabSz="1219170">
              <a:buClr>
                <a:srgbClr val="000000"/>
              </a:buClr>
            </a:pPr>
            <a:endParaRPr sz="3733" kern="0">
              <a:solidFill>
                <a:srgbClr val="4285F4"/>
              </a:solidFill>
              <a:latin typeface="Google Sans SemiBold"/>
              <a:ea typeface="Google Sans SemiBold"/>
              <a:cs typeface="Google Sans SemiBold"/>
              <a:sym typeface="Google Sans SemiBold"/>
            </a:endParaRPr>
          </a:p>
        </p:txBody>
      </p:sp>
      <p:sp>
        <p:nvSpPr>
          <p:cNvPr id="951" name="Google Shape;951;p101"/>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75</a:t>
            </a:fld>
            <a:endParaRPr ker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102"/>
          <p:cNvPicPr preferRelativeResize="0"/>
          <p:nvPr/>
        </p:nvPicPr>
        <p:blipFill>
          <a:blip r:embed="rId3">
            <a:alphaModFix/>
          </a:blip>
          <a:stretch>
            <a:fillRect/>
          </a:stretch>
        </p:blipFill>
        <p:spPr>
          <a:xfrm>
            <a:off x="6700767" y="589067"/>
            <a:ext cx="4678235" cy="2839933"/>
          </a:xfrm>
          <a:prstGeom prst="rect">
            <a:avLst/>
          </a:prstGeom>
          <a:noFill/>
          <a:ln w="9525" cap="flat" cmpd="sng">
            <a:solidFill>
              <a:srgbClr val="BDBDBD"/>
            </a:solidFill>
            <a:prstDash val="solid"/>
            <a:round/>
            <a:headEnd type="none" w="sm" len="sm"/>
            <a:tailEnd type="none" w="sm" len="sm"/>
          </a:ln>
        </p:spPr>
      </p:pic>
      <p:sp>
        <p:nvSpPr>
          <p:cNvPr id="957" name="Google Shape;957;p102"/>
          <p:cNvSpPr/>
          <p:nvPr/>
        </p:nvSpPr>
        <p:spPr>
          <a:xfrm>
            <a:off x="153300" y="6276767"/>
            <a:ext cx="1167200" cy="524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pic>
        <p:nvPicPr>
          <p:cNvPr id="958" name="Google Shape;958;p102"/>
          <p:cNvPicPr preferRelativeResize="0"/>
          <p:nvPr/>
        </p:nvPicPr>
        <p:blipFill rotWithShape="1">
          <a:blip r:embed="rId4">
            <a:alphaModFix/>
          </a:blip>
          <a:srcRect t="5589"/>
          <a:stretch/>
        </p:blipFill>
        <p:spPr>
          <a:xfrm>
            <a:off x="7128201" y="2456001"/>
            <a:ext cx="4583335" cy="3044367"/>
          </a:xfrm>
          <a:prstGeom prst="rect">
            <a:avLst/>
          </a:prstGeom>
          <a:noFill/>
          <a:ln w="9525" cap="flat" cmpd="sng">
            <a:solidFill>
              <a:srgbClr val="BDBDBD"/>
            </a:solidFill>
            <a:prstDash val="solid"/>
            <a:round/>
            <a:headEnd type="none" w="sm" len="sm"/>
            <a:tailEnd type="none" w="sm" len="sm"/>
          </a:ln>
        </p:spPr>
      </p:pic>
      <p:pic>
        <p:nvPicPr>
          <p:cNvPr id="959" name="Google Shape;959;p102"/>
          <p:cNvPicPr preferRelativeResize="0"/>
          <p:nvPr/>
        </p:nvPicPr>
        <p:blipFill rotWithShape="1">
          <a:blip r:embed="rId5">
            <a:alphaModFix/>
          </a:blip>
          <a:srcRect l="13648" t="27595" r="1999" b="4335"/>
          <a:stretch/>
        </p:blipFill>
        <p:spPr>
          <a:xfrm>
            <a:off x="7632100" y="4085101"/>
            <a:ext cx="4311136" cy="2270465"/>
          </a:xfrm>
          <a:prstGeom prst="rect">
            <a:avLst/>
          </a:prstGeom>
          <a:noFill/>
          <a:ln w="9525" cap="flat" cmpd="sng">
            <a:solidFill>
              <a:srgbClr val="BDBDBD"/>
            </a:solidFill>
            <a:prstDash val="solid"/>
            <a:round/>
            <a:headEnd type="none" w="sm" len="sm"/>
            <a:tailEnd type="none" w="sm" len="sm"/>
          </a:ln>
        </p:spPr>
      </p:pic>
      <p:sp>
        <p:nvSpPr>
          <p:cNvPr id="960" name="Google Shape;960;p102"/>
          <p:cNvSpPr txBox="1"/>
          <p:nvPr/>
        </p:nvSpPr>
        <p:spPr>
          <a:xfrm>
            <a:off x="153300" y="1002200"/>
            <a:ext cx="6678400" cy="5836429"/>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GB" sz="1333" b="1" kern="0" dirty="0">
                <a:solidFill>
                  <a:srgbClr val="000000"/>
                </a:solidFill>
                <a:latin typeface="Google Sans"/>
                <a:ea typeface="Google Sans"/>
                <a:cs typeface="Google Sans"/>
                <a:sym typeface="Google Sans"/>
              </a:rPr>
              <a:t>Compliance Report – Search Chapter</a:t>
            </a:r>
            <a:endParaRPr sz="1333" b="1" kern="0" dirty="0">
              <a:solidFill>
                <a:srgbClr val="000000"/>
              </a:solidFill>
              <a:latin typeface="Google Sans"/>
              <a:ea typeface="Google Sans"/>
              <a:cs typeface="Google Sans"/>
              <a:sym typeface="Google Sans"/>
            </a:endParaRPr>
          </a:p>
          <a:p>
            <a:pPr marL="609585" defTabSz="1219170">
              <a:lnSpc>
                <a:spcPct val="115000"/>
              </a:lnSpc>
              <a:spcBef>
                <a:spcPts val="1600"/>
              </a:spcBef>
              <a:buClr>
                <a:srgbClr val="000000"/>
              </a:buClr>
            </a:pPr>
            <a:r>
              <a:rPr lang="en-GB" sz="1333" u="sng" kern="0" dirty="0">
                <a:solidFill>
                  <a:srgbClr val="4285F4"/>
                </a:solidFill>
                <a:highlight>
                  <a:srgbClr val="FFFFFF"/>
                </a:highlight>
                <a:latin typeface="Google Sans"/>
                <a:ea typeface="Google Sans"/>
                <a:cs typeface="Google Sans"/>
                <a:sym typeface="Google Sans"/>
                <a:hlinkClick r:id="rId6">
                  <a:extLst>
                    <a:ext uri="{A12FA001-AC4F-418D-AE19-62706E023703}">
                      <ahyp:hlinkClr xmlns:ahyp="http://schemas.microsoft.com/office/drawing/2018/hyperlinkcolor" val="tx"/>
                    </a:ext>
                  </a:extLst>
                </a:hlinkClick>
              </a:rPr>
              <a:t>PDF Download </a:t>
            </a:r>
            <a:r>
              <a:rPr lang="en-GB" sz="1333" u="sng" kern="0" dirty="0" err="1">
                <a:solidFill>
                  <a:srgbClr val="4285F4"/>
                </a:solidFill>
                <a:highlight>
                  <a:srgbClr val="FFFFFF"/>
                </a:highlight>
                <a:latin typeface="Google Sans"/>
                <a:ea typeface="Google Sans"/>
                <a:cs typeface="Google Sans"/>
                <a:sym typeface="Google Sans"/>
                <a:hlinkClick r:id="rId6">
                  <a:extLst>
                    <a:ext uri="{A12FA001-AC4F-418D-AE19-62706E023703}">
                      <ahyp:hlinkClr xmlns:ahyp="http://schemas.microsoft.com/office/drawing/2018/hyperlinkcolor" val="tx"/>
                    </a:ext>
                  </a:extLst>
                </a:hlinkClick>
              </a:rPr>
              <a:t>Center</a:t>
            </a:r>
            <a:r>
              <a:rPr lang="en-GB" sz="1333" u="sng" kern="0" dirty="0">
                <a:solidFill>
                  <a:srgbClr val="4285F4"/>
                </a:solidFill>
                <a:highlight>
                  <a:srgbClr val="FFFFFF"/>
                </a:highlight>
                <a:latin typeface="Google Sans"/>
                <a:ea typeface="Google Sans"/>
                <a:cs typeface="Google Sans"/>
                <a:sym typeface="Google Sans"/>
                <a:hlinkClick r:id="rId6">
                  <a:extLst>
                    <a:ext uri="{A12FA001-AC4F-418D-AE19-62706E023703}">
                      <ahyp:hlinkClr xmlns:ahyp="http://schemas.microsoft.com/office/drawing/2018/hyperlinkcolor" val="tx"/>
                    </a:ext>
                  </a:extLst>
                </a:hlinkClick>
              </a:rPr>
              <a:t> – Google Transparency Report</a:t>
            </a:r>
            <a:r>
              <a:rPr lang="en-GB" sz="1333" u="sng" kern="0" dirty="0">
                <a:solidFill>
                  <a:srgbClr val="4285F4"/>
                </a:solidFill>
                <a:highlight>
                  <a:srgbClr val="FFFFFF"/>
                </a:highlight>
                <a:latin typeface="Google Sans"/>
                <a:ea typeface="Google Sans"/>
                <a:cs typeface="Google Sans"/>
                <a:sym typeface="Google Sans"/>
              </a:rPr>
              <a:t> </a:t>
            </a:r>
            <a:endParaRPr sz="1333" kern="0" dirty="0">
              <a:solidFill>
                <a:srgbClr val="000000"/>
              </a:solidFill>
              <a:latin typeface="Google Sans"/>
              <a:ea typeface="Google Sans"/>
              <a:cs typeface="Google Sans"/>
              <a:sym typeface="Google Sans"/>
            </a:endParaRPr>
          </a:p>
          <a:p>
            <a:pPr defTabSz="1219170">
              <a:lnSpc>
                <a:spcPct val="115000"/>
              </a:lnSpc>
              <a:spcBef>
                <a:spcPts val="1600"/>
              </a:spcBef>
              <a:buClr>
                <a:srgbClr val="000000"/>
              </a:buClr>
            </a:pPr>
            <a:r>
              <a:rPr lang="en-GB" sz="1333" b="1" kern="0" dirty="0">
                <a:solidFill>
                  <a:srgbClr val="000000"/>
                </a:solidFill>
                <a:latin typeface="Google Sans"/>
                <a:ea typeface="Google Sans"/>
                <a:cs typeface="Google Sans"/>
                <a:sym typeface="Google Sans"/>
              </a:rPr>
              <a:t>Rich results, VSS units, and chips:</a:t>
            </a:r>
            <a:r>
              <a:rPr lang="en-GB" sz="1333" kern="0" dirty="0">
                <a:solidFill>
                  <a:srgbClr val="1155CC"/>
                </a:solidFill>
                <a:latin typeface="Google Sans"/>
                <a:ea typeface="Google Sans"/>
                <a:cs typeface="Google Sans"/>
                <a:sym typeface="Google Sans"/>
              </a:rPr>
              <a:t> </a:t>
            </a:r>
            <a:endParaRPr sz="1333" kern="0" dirty="0">
              <a:solidFill>
                <a:srgbClr val="1155CC"/>
              </a:solidFill>
              <a:latin typeface="Google Sans"/>
              <a:ea typeface="Google Sans"/>
              <a:cs typeface="Google Sans"/>
              <a:sym typeface="Google Sans"/>
            </a:endParaRPr>
          </a:p>
          <a:p>
            <a:pPr marL="609585" defTabSz="1219170">
              <a:lnSpc>
                <a:spcPct val="115000"/>
              </a:lnSpc>
              <a:spcBef>
                <a:spcPts val="1600"/>
              </a:spcBef>
              <a:buClr>
                <a:srgbClr val="000000"/>
              </a:buClr>
            </a:pPr>
            <a:r>
              <a:rPr lang="en-GB" sz="1333" u="sng" kern="0" dirty="0">
                <a:solidFill>
                  <a:srgbClr val="4285F4"/>
                </a:solidFill>
                <a:highlight>
                  <a:srgbClr val="FFFFFF"/>
                </a:highlight>
                <a:latin typeface="Google Sans"/>
                <a:ea typeface="Google Sans"/>
                <a:cs typeface="Google Sans"/>
                <a:sym typeface="Google Sans"/>
                <a:hlinkClick r:id="rId7">
                  <a:extLst>
                    <a:ext uri="{A12FA001-AC4F-418D-AE19-62706E023703}">
                      <ahyp:hlinkClr xmlns:ahyp="http://schemas.microsoft.com/office/drawing/2018/hyperlinkcolor" val="tx"/>
                    </a:ext>
                  </a:extLst>
                </a:hlinkClick>
              </a:rPr>
              <a:t>New Search experiences in EEA: Rich results, aggregator units, and refinement chips | Google Search Central Blog</a:t>
            </a:r>
            <a:r>
              <a:rPr lang="en-GB" sz="1333" u="sng" kern="0" dirty="0">
                <a:solidFill>
                  <a:srgbClr val="1155CC"/>
                </a:solidFill>
                <a:latin typeface="Google Sans"/>
                <a:ea typeface="Google Sans"/>
                <a:cs typeface="Google Sans"/>
                <a:sym typeface="Google Sans"/>
              </a:rPr>
              <a:t> </a:t>
            </a:r>
            <a:endParaRPr sz="1333" b="1" kern="0" dirty="0">
              <a:solidFill>
                <a:srgbClr val="000000"/>
              </a:solidFill>
              <a:latin typeface="Google Sans"/>
              <a:ea typeface="Google Sans"/>
              <a:cs typeface="Google Sans"/>
              <a:sym typeface="Google Sans"/>
            </a:endParaRPr>
          </a:p>
          <a:p>
            <a:pPr indent="609585" defTabSz="1219170">
              <a:lnSpc>
                <a:spcPct val="115000"/>
              </a:lnSpc>
              <a:spcBef>
                <a:spcPts val="1600"/>
              </a:spcBef>
              <a:buClr>
                <a:srgbClr val="000000"/>
              </a:buClr>
            </a:pPr>
            <a:r>
              <a:rPr lang="en-GB" sz="1333" u="sng" kern="0" dirty="0">
                <a:solidFill>
                  <a:srgbClr val="4285F4"/>
                </a:solidFill>
                <a:highlight>
                  <a:srgbClr val="FFFFFF"/>
                </a:highlight>
                <a:latin typeface="Google Sans"/>
                <a:ea typeface="Google Sans"/>
                <a:cs typeface="Google Sans"/>
                <a:sym typeface="Google Sans"/>
                <a:hlinkClick r:id="rId8">
                  <a:extLst>
                    <a:ext uri="{A12FA001-AC4F-418D-AE19-62706E023703}">
                      <ahyp:hlinkClr xmlns:ahyp="http://schemas.microsoft.com/office/drawing/2018/hyperlinkcolor" val="tx"/>
                    </a:ext>
                  </a:extLst>
                </a:hlinkClick>
              </a:rPr>
              <a:t>Carousels (Beta) Structured Data | Google Search Central | Documentation</a:t>
            </a:r>
            <a:r>
              <a:rPr lang="en-GB" sz="1333" kern="0" dirty="0">
                <a:solidFill>
                  <a:srgbClr val="000000"/>
                </a:solidFill>
                <a:latin typeface="Google Sans"/>
                <a:ea typeface="Google Sans"/>
                <a:cs typeface="Google Sans"/>
                <a:sym typeface="Google Sans"/>
              </a:rPr>
              <a:t> </a:t>
            </a:r>
            <a:endParaRPr sz="1333" u="sng" kern="0" dirty="0">
              <a:solidFill>
                <a:srgbClr val="1155CC"/>
              </a:solidFill>
              <a:latin typeface="Google Sans"/>
              <a:ea typeface="Google Sans"/>
              <a:cs typeface="Google Sans"/>
              <a:sym typeface="Google Sans"/>
            </a:endParaRPr>
          </a:p>
          <a:p>
            <a:pPr defTabSz="1219170">
              <a:lnSpc>
                <a:spcPct val="115000"/>
              </a:lnSpc>
              <a:spcBef>
                <a:spcPts val="1600"/>
              </a:spcBef>
              <a:buClr>
                <a:srgbClr val="000000"/>
              </a:buClr>
            </a:pPr>
            <a:r>
              <a:rPr lang="en-GB" sz="1333" b="1" kern="0" dirty="0">
                <a:solidFill>
                  <a:srgbClr val="666666">
                    <a:lumMod val="50000"/>
                  </a:srgbClr>
                </a:solidFill>
                <a:latin typeface="Google Sans"/>
                <a:ea typeface="Google Sans"/>
                <a:cs typeface="Google Sans"/>
                <a:sym typeface="Google Sans"/>
              </a:rPr>
              <a:t>R</a:t>
            </a:r>
            <a:r>
              <a:rPr lang="en-GB" sz="1333" b="1" kern="0" dirty="0">
                <a:solidFill>
                  <a:srgbClr val="666666">
                    <a:lumMod val="50000"/>
                  </a:srgbClr>
                </a:solidFill>
                <a:uFill>
                  <a:noFill/>
                </a:uFill>
                <a:latin typeface="Google Sans"/>
                <a:ea typeface="Google Sans"/>
                <a:cs typeface="Google Sans"/>
                <a:sym typeface="Google Sans"/>
                <a:hlinkClick r:id="rId9">
                  <a:extLst>
                    <a:ext uri="{A12FA001-AC4F-418D-AE19-62706E023703}">
                      <ahyp:hlinkClr xmlns:ahyp="http://schemas.microsoft.com/office/drawing/2018/hyperlinkcolor" val="tx"/>
                    </a:ext>
                  </a:extLst>
                </a:hlinkClick>
              </a:rPr>
              <a:t>eviews</a:t>
            </a:r>
            <a:r>
              <a:rPr lang="en-GB" sz="1333" b="1" kern="0" dirty="0">
                <a:solidFill>
                  <a:srgbClr val="666666">
                    <a:lumMod val="50000"/>
                  </a:srgbClr>
                </a:solidFill>
                <a:latin typeface="Google Sans"/>
                <a:ea typeface="Google Sans"/>
                <a:cs typeface="Google Sans"/>
                <a:sym typeface="Google Sans"/>
              </a:rPr>
              <a:t>: </a:t>
            </a:r>
            <a:endParaRPr sz="1333" b="1" kern="0" dirty="0">
              <a:solidFill>
                <a:srgbClr val="666666">
                  <a:lumMod val="50000"/>
                </a:srgbClr>
              </a:solidFill>
              <a:latin typeface="Google Sans"/>
              <a:ea typeface="Google Sans"/>
              <a:cs typeface="Google Sans"/>
              <a:sym typeface="Google Sans"/>
            </a:endParaRPr>
          </a:p>
          <a:p>
            <a:pPr indent="609585" defTabSz="1219170">
              <a:lnSpc>
                <a:spcPct val="115000"/>
              </a:lnSpc>
              <a:spcBef>
                <a:spcPts val="1600"/>
              </a:spcBef>
              <a:buClr>
                <a:srgbClr val="000000"/>
              </a:buClr>
            </a:pPr>
            <a:r>
              <a:rPr lang="en-GB" sz="1333" u="sng" kern="0" dirty="0">
                <a:solidFill>
                  <a:srgbClr val="4285F4"/>
                </a:solidFill>
                <a:highlight>
                  <a:srgbClr val="FFFFFF"/>
                </a:highlight>
                <a:latin typeface="Google Sans"/>
                <a:ea typeface="Google Sans"/>
                <a:cs typeface="Google Sans"/>
                <a:sym typeface="Google Sans"/>
                <a:hlinkClick r:id="rId9">
                  <a:extLst>
                    <a:ext uri="{A12FA001-AC4F-418D-AE19-62706E023703}">
                      <ahyp:hlinkClr xmlns:ahyp="http://schemas.microsoft.com/office/drawing/2018/hyperlinkcolor" val="tx"/>
                    </a:ext>
                  </a:extLst>
                </a:hlinkClick>
              </a:rPr>
              <a:t>Getting started with Lodging reviews - Hotel </a:t>
            </a:r>
            <a:r>
              <a:rPr lang="en-GB" sz="1333" u="sng" kern="0" dirty="0" err="1">
                <a:solidFill>
                  <a:srgbClr val="4285F4"/>
                </a:solidFill>
                <a:highlight>
                  <a:srgbClr val="FFFFFF"/>
                </a:highlight>
                <a:latin typeface="Google Sans"/>
                <a:ea typeface="Google Sans"/>
                <a:cs typeface="Google Sans"/>
                <a:sym typeface="Google Sans"/>
                <a:hlinkClick r:id="rId9">
                  <a:extLst>
                    <a:ext uri="{A12FA001-AC4F-418D-AE19-62706E023703}">
                      <ahyp:hlinkClr xmlns:ahyp="http://schemas.microsoft.com/office/drawing/2018/hyperlinkcolor" val="tx"/>
                    </a:ext>
                  </a:extLst>
                </a:hlinkClick>
              </a:rPr>
              <a:t>Center</a:t>
            </a:r>
            <a:r>
              <a:rPr lang="en-GB" sz="1333" u="sng" kern="0" dirty="0">
                <a:solidFill>
                  <a:srgbClr val="4285F4"/>
                </a:solidFill>
                <a:highlight>
                  <a:srgbClr val="FFFFFF"/>
                </a:highlight>
                <a:latin typeface="Google Sans"/>
                <a:ea typeface="Google Sans"/>
                <a:cs typeface="Google Sans"/>
                <a:sym typeface="Google Sans"/>
                <a:hlinkClick r:id="rId9">
                  <a:extLst>
                    <a:ext uri="{A12FA001-AC4F-418D-AE19-62706E023703}">
                      <ahyp:hlinkClr xmlns:ahyp="http://schemas.microsoft.com/office/drawing/2018/hyperlinkcolor" val="tx"/>
                    </a:ext>
                  </a:extLst>
                </a:hlinkClick>
              </a:rPr>
              <a:t> Help</a:t>
            </a:r>
            <a:r>
              <a:rPr lang="en-GB" sz="1333" u="sng" kern="0" dirty="0">
                <a:solidFill>
                  <a:srgbClr val="1155CC"/>
                </a:solidFill>
                <a:latin typeface="Google Sans"/>
                <a:ea typeface="Google Sans"/>
                <a:cs typeface="Google Sans"/>
                <a:sym typeface="Google Sans"/>
              </a:rPr>
              <a:t> </a:t>
            </a:r>
            <a:endParaRPr sz="1333" u="sng" kern="0" dirty="0">
              <a:solidFill>
                <a:srgbClr val="1155CC"/>
              </a:solidFill>
              <a:latin typeface="Google Sans"/>
              <a:ea typeface="Google Sans"/>
              <a:cs typeface="Google Sans"/>
              <a:sym typeface="Google Sans"/>
            </a:endParaRPr>
          </a:p>
          <a:p>
            <a:pPr marL="609585" defTabSz="1219170">
              <a:lnSpc>
                <a:spcPct val="115000"/>
              </a:lnSpc>
              <a:spcBef>
                <a:spcPts val="1600"/>
              </a:spcBef>
              <a:buClr>
                <a:srgbClr val="000000"/>
              </a:buClr>
            </a:pPr>
            <a:r>
              <a:rPr lang="en-GB" sz="1333" u="sng" kern="0" dirty="0">
                <a:solidFill>
                  <a:srgbClr val="4285F4"/>
                </a:solidFill>
                <a:highlight>
                  <a:srgbClr val="FFFFFF"/>
                </a:highlight>
                <a:latin typeface="Google Sans"/>
                <a:ea typeface="Google Sans"/>
                <a:cs typeface="Google Sans"/>
                <a:sym typeface="Google Sans"/>
                <a:hlinkClick r:id="rId10">
                  <a:extLst>
                    <a:ext uri="{A12FA001-AC4F-418D-AE19-62706E023703}">
                      <ahyp:hlinkClr xmlns:ahyp="http://schemas.microsoft.com/office/drawing/2018/hyperlinkcolor" val="tx"/>
                    </a:ext>
                  </a:extLst>
                </a:hlinkClick>
              </a:rPr>
              <a:t>Getting started with local business reviews (EU only) - Google Business Profile Help</a:t>
            </a:r>
            <a:r>
              <a:rPr lang="en-GB" sz="1333" u="sng" kern="0" dirty="0">
                <a:solidFill>
                  <a:srgbClr val="1155CC"/>
                </a:solidFill>
                <a:latin typeface="Google Sans"/>
                <a:ea typeface="Google Sans"/>
                <a:cs typeface="Google Sans"/>
                <a:sym typeface="Google Sans"/>
              </a:rPr>
              <a:t> </a:t>
            </a:r>
            <a:endParaRPr sz="1333" u="sng" kern="0" dirty="0">
              <a:solidFill>
                <a:srgbClr val="1155CC"/>
              </a:solidFill>
              <a:latin typeface="Google Sans"/>
              <a:ea typeface="Google Sans"/>
              <a:cs typeface="Google Sans"/>
              <a:sym typeface="Google Sans"/>
            </a:endParaRPr>
          </a:p>
          <a:p>
            <a:pPr defTabSz="1219170">
              <a:spcBef>
                <a:spcPts val="1600"/>
              </a:spcBef>
              <a:buClr>
                <a:srgbClr val="000000"/>
              </a:buClr>
            </a:pPr>
            <a:r>
              <a:rPr lang="en-GB" sz="1333" b="1" kern="0" dirty="0">
                <a:solidFill>
                  <a:srgbClr val="000000"/>
                </a:solidFill>
                <a:latin typeface="Google Sans"/>
                <a:ea typeface="Google Sans"/>
                <a:cs typeface="Google Sans"/>
                <a:sym typeface="Google Sans"/>
              </a:rPr>
              <a:t>Data choice options: </a:t>
            </a:r>
            <a:endParaRPr sz="1333" b="1" kern="0" dirty="0">
              <a:solidFill>
                <a:srgbClr val="000000"/>
              </a:solidFill>
              <a:latin typeface="Google Sans"/>
              <a:ea typeface="Google Sans"/>
              <a:cs typeface="Google Sans"/>
              <a:sym typeface="Google Sans"/>
            </a:endParaRPr>
          </a:p>
          <a:p>
            <a:pPr marL="609585" defTabSz="1219170">
              <a:spcBef>
                <a:spcPts val="667"/>
              </a:spcBef>
              <a:buClr>
                <a:srgbClr val="000000"/>
              </a:buClr>
            </a:pPr>
            <a:r>
              <a:rPr lang="en-GB" sz="1333" u="sng" kern="0" dirty="0">
                <a:solidFill>
                  <a:srgbClr val="4285F4"/>
                </a:solidFill>
                <a:highlight>
                  <a:srgbClr val="FFFFFF"/>
                </a:highlight>
                <a:latin typeface="Google Sans"/>
                <a:ea typeface="Google Sans"/>
                <a:cs typeface="Google Sans"/>
                <a:sym typeface="Google Sans"/>
                <a:hlinkClick r:id="rId11">
                  <a:extLst>
                    <a:ext uri="{A12FA001-AC4F-418D-AE19-62706E023703}">
                      <ahyp:hlinkClr xmlns:ahyp="http://schemas.microsoft.com/office/drawing/2018/hyperlinkcolor" val="tx"/>
                    </a:ext>
                  </a:extLst>
                </a:hlinkClick>
              </a:rPr>
              <a:t>Choose whether to show your prices or reviews on Google hotel and vacation rental search service</a:t>
            </a:r>
            <a:endParaRPr sz="1333" kern="0" dirty="0">
              <a:solidFill>
                <a:srgbClr val="000000"/>
              </a:solidFill>
              <a:latin typeface="Google Sans"/>
              <a:ea typeface="Google Sans"/>
              <a:cs typeface="Google Sans"/>
              <a:sym typeface="Google Sans"/>
            </a:endParaRPr>
          </a:p>
          <a:p>
            <a:pPr marL="609585" defTabSz="1219170">
              <a:spcBef>
                <a:spcPts val="667"/>
              </a:spcBef>
              <a:buClr>
                <a:srgbClr val="000000"/>
              </a:buClr>
            </a:pPr>
            <a:r>
              <a:rPr lang="en-GB" sz="1333" u="sng" kern="0" dirty="0">
                <a:solidFill>
                  <a:srgbClr val="4285F4"/>
                </a:solidFill>
                <a:highlight>
                  <a:srgbClr val="FFFFFF"/>
                </a:highlight>
                <a:latin typeface="Google Sans"/>
                <a:ea typeface="Google Sans"/>
                <a:cs typeface="Google Sans"/>
                <a:sym typeface="Google Sans"/>
                <a:hlinkClick r:id="rId12">
                  <a:extLst>
                    <a:ext uri="{A12FA001-AC4F-418D-AE19-62706E023703}">
                      <ahyp:hlinkClr xmlns:ahyp="http://schemas.microsoft.com/office/drawing/2018/hyperlinkcolor" val="tx"/>
                    </a:ext>
                  </a:extLst>
                </a:hlinkClick>
              </a:rPr>
              <a:t>Choose whether to show your pricing and availability content on Google Flights</a:t>
            </a:r>
            <a:endParaRPr sz="1867" kern="0" dirty="0">
              <a:solidFill>
                <a:srgbClr val="000000"/>
              </a:solidFill>
              <a:latin typeface="Arial"/>
              <a:cs typeface="Arial"/>
              <a:sym typeface="Arial"/>
            </a:endParaRPr>
          </a:p>
          <a:p>
            <a:pPr marL="609585" defTabSz="1219170">
              <a:spcBef>
                <a:spcPts val="667"/>
              </a:spcBef>
              <a:spcAft>
                <a:spcPts val="667"/>
              </a:spcAft>
              <a:buClr>
                <a:srgbClr val="000000"/>
              </a:buClr>
            </a:pPr>
            <a:r>
              <a:rPr lang="en-GB" sz="1333" u="sng" kern="0" dirty="0">
                <a:solidFill>
                  <a:srgbClr val="4285F4"/>
                </a:solidFill>
                <a:highlight>
                  <a:srgbClr val="FFFFFF"/>
                </a:highlight>
                <a:latin typeface="Google Sans"/>
                <a:ea typeface="Google Sans"/>
                <a:cs typeface="Google Sans"/>
                <a:sym typeface="Google Sans"/>
                <a:hlinkClick r:id="rId13">
                  <a:extLst>
                    <a:ext uri="{A12FA001-AC4F-418D-AE19-62706E023703}">
                      <ahyp:hlinkClr xmlns:ahyp="http://schemas.microsoft.com/office/drawing/2018/hyperlinkcolor" val="tx"/>
                    </a:ext>
                  </a:extLst>
                </a:hlinkClick>
              </a:rPr>
              <a:t>How to start showing products on behalf of your merchants</a:t>
            </a:r>
            <a:endParaRPr sz="1333" u="sng" kern="0" dirty="0">
              <a:solidFill>
                <a:srgbClr val="1155CC"/>
              </a:solidFill>
              <a:latin typeface="Google Sans"/>
              <a:ea typeface="Google Sans"/>
              <a:cs typeface="Google Sans"/>
              <a:sym typeface="Google Sans"/>
            </a:endParaRPr>
          </a:p>
        </p:txBody>
      </p:sp>
      <p:sp>
        <p:nvSpPr>
          <p:cNvPr id="961" name="Google Shape;961;p102"/>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2" name="Google Shape;962;p102"/>
          <p:cNvSpPr txBox="1"/>
          <p:nvPr/>
        </p:nvSpPr>
        <p:spPr>
          <a:xfrm>
            <a:off x="256135" y="102967"/>
            <a:ext cx="10396000" cy="5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kern="0">
                <a:solidFill>
                  <a:srgbClr val="4285F4"/>
                </a:solidFill>
                <a:latin typeface="Google Sans"/>
                <a:ea typeface="Google Sans"/>
                <a:cs typeface="Google Sans"/>
                <a:sym typeface="Google Sans"/>
              </a:rPr>
              <a:t>Public Resources</a:t>
            </a:r>
            <a:endParaRPr sz="2667" kern="0">
              <a:solidFill>
                <a:srgbClr val="4285F4"/>
              </a:solidFill>
              <a:latin typeface="Google Sans"/>
              <a:ea typeface="Google Sans"/>
              <a:cs typeface="Google Sans"/>
              <a:sym typeface="Google Sans"/>
            </a:endParaRPr>
          </a:p>
        </p:txBody>
      </p:sp>
      <p:sp>
        <p:nvSpPr>
          <p:cNvPr id="963" name="Google Shape;963;p102"/>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76</a:t>
            </a:fld>
            <a:endParaRPr kern="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4285F4"/>
        </a:solidFill>
        <a:effectLst/>
      </p:bgPr>
    </p:bg>
    <p:spTree>
      <p:nvGrpSpPr>
        <p:cNvPr id="1" name="Shape 967"/>
        <p:cNvGrpSpPr/>
        <p:nvPr/>
      </p:nvGrpSpPr>
      <p:grpSpPr>
        <a:xfrm>
          <a:off x="0" y="0"/>
          <a:ext cx="0" cy="0"/>
          <a:chOff x="0" y="0"/>
          <a:chExt cx="0" cy="0"/>
        </a:xfrm>
      </p:grpSpPr>
      <p:sp>
        <p:nvSpPr>
          <p:cNvPr id="968" name="Google Shape;968;p103"/>
          <p:cNvSpPr txBox="1">
            <a:spLocks noGrp="1"/>
          </p:cNvSpPr>
          <p:nvPr>
            <p:ph type="title" idx="4294967295"/>
          </p:nvPr>
        </p:nvSpPr>
        <p:spPr>
          <a:xfrm>
            <a:off x="620800" y="1117767"/>
            <a:ext cx="10950400" cy="1085810"/>
          </a:xfrm>
          <a:prstGeom prst="rect">
            <a:avLst/>
          </a:prstGeom>
        </p:spPr>
        <p:txBody>
          <a:bodyPr spcFirstLastPara="1" wrap="square" lIns="0" tIns="0" rIns="0" bIns="0" anchor="t" anchorCtr="0">
            <a:spAutoFit/>
          </a:bodyPr>
          <a:lstStyle/>
          <a:p>
            <a:pPr>
              <a:lnSpc>
                <a:spcPct val="80000"/>
              </a:lnSpc>
              <a:spcBef>
                <a:spcPts val="1333"/>
              </a:spcBef>
            </a:pPr>
            <a:r>
              <a:rPr lang="en-GB" sz="7466">
                <a:solidFill>
                  <a:srgbClr val="FFFFFF"/>
                </a:solidFill>
                <a:latin typeface="Google Sans"/>
                <a:ea typeface="Google Sans"/>
                <a:cs typeface="Google Sans"/>
                <a:sym typeface="Google Sans"/>
              </a:rPr>
              <a:t>Thank you! </a:t>
            </a:r>
            <a:endParaRPr sz="7466">
              <a:solidFill>
                <a:srgbClr val="FFFFFF"/>
              </a:solidFill>
              <a:latin typeface="Google Sans"/>
              <a:ea typeface="Google Sans"/>
              <a:cs typeface="Google Sans"/>
              <a:sym typeface="Google Sans"/>
            </a:endParaRPr>
          </a:p>
        </p:txBody>
      </p:sp>
      <p:sp>
        <p:nvSpPr>
          <p:cNvPr id="969" name="Google Shape;969;p103"/>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77</a:t>
            </a:fld>
            <a:endParaRPr ker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B8A901C1-307A-A6B4-0FD7-3109033E245F}"/>
              </a:ext>
            </a:extLst>
          </p:cNvPr>
          <p:cNvSpPr>
            <a:spLocks noGrp="1"/>
          </p:cNvSpPr>
          <p:nvPr>
            <p:ph type="title"/>
          </p:nvPr>
        </p:nvSpPr>
        <p:spPr>
          <a:xfrm>
            <a:off x="464049" y="324899"/>
            <a:ext cx="10515600" cy="1325563"/>
          </a:xfrm>
        </p:spPr>
        <p:txBody>
          <a:bodyPr/>
          <a:lstStyle/>
          <a:p>
            <a:r>
              <a:rPr lang="en-IE" b="1" dirty="0">
                <a:solidFill>
                  <a:schemeClr val="bg1"/>
                </a:solidFill>
                <a:latin typeface="+mn-lt"/>
              </a:rPr>
              <a:t>Regulatory landscape - Platforms</a:t>
            </a:r>
          </a:p>
        </p:txBody>
      </p:sp>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2038A5"/>
                </a:solidFill>
                <a:latin typeface="+mn-lt"/>
              </a:rPr>
              <a:t>Rules </a:t>
            </a:r>
            <a:r>
              <a:rPr lang="de-DE" b="1" dirty="0" err="1">
                <a:solidFill>
                  <a:srgbClr val="2038A5"/>
                </a:solidFill>
                <a:latin typeface="+mn-lt"/>
              </a:rPr>
              <a:t>of</a:t>
            </a:r>
            <a:r>
              <a:rPr lang="de-DE" b="1" dirty="0">
                <a:solidFill>
                  <a:srgbClr val="2038A5"/>
                </a:solidFill>
                <a:latin typeface="+mn-lt"/>
              </a:rPr>
              <a:t> </a:t>
            </a:r>
            <a:r>
              <a:rPr lang="de-DE" b="1" dirty="0" err="1">
                <a:solidFill>
                  <a:srgbClr val="2038A5"/>
                </a:solidFill>
                <a:latin typeface="+mn-lt"/>
              </a:rPr>
              <a:t>engagement</a:t>
            </a:r>
            <a:endParaRPr lang="en-IE" b="1" dirty="0">
              <a:solidFill>
                <a:srgbClr val="2038A5"/>
              </a:solidFill>
              <a:latin typeface="+mn-lt"/>
            </a:endParaRPr>
          </a:p>
        </p:txBody>
      </p:sp>
      <p:sp>
        <p:nvSpPr>
          <p:cNvPr id="2" name="Content Placeholder 3">
            <a:extLst>
              <a:ext uri="{FF2B5EF4-FFF2-40B4-BE49-F238E27FC236}">
                <a16:creationId xmlns:a16="http://schemas.microsoft.com/office/drawing/2014/main" id="{02207335-052A-37C9-BF27-EBE6BE525528}"/>
              </a:ext>
            </a:extLst>
          </p:cNvPr>
          <p:cNvSpPr>
            <a:spLocks noGrp="1"/>
          </p:cNvSpPr>
          <p:nvPr>
            <p:ph idx="1"/>
          </p:nvPr>
        </p:nvSpPr>
        <p:spPr>
          <a:xfrm>
            <a:off x="592095" y="1377935"/>
            <a:ext cx="11362012" cy="3383640"/>
          </a:xfrm>
        </p:spPr>
        <p:txBody>
          <a:bodyPr/>
          <a:lstStyle/>
          <a:p>
            <a:pPr marL="446088" indent="-446088">
              <a:spcAft>
                <a:spcPts val="1200"/>
              </a:spcAft>
            </a:pPr>
            <a:r>
              <a:rPr lang="fr-BE" i="0" dirty="0"/>
              <a:t>Always state </a:t>
            </a:r>
            <a:r>
              <a:rPr lang="fr-BE" i="0" dirty="0" err="1"/>
              <a:t>your</a:t>
            </a:r>
            <a:r>
              <a:rPr lang="fr-BE" i="0" dirty="0"/>
              <a:t> </a:t>
            </a:r>
            <a:r>
              <a:rPr lang="fr-BE" b="1" i="0" dirty="0" err="1"/>
              <a:t>name</a:t>
            </a:r>
            <a:r>
              <a:rPr lang="fr-BE" b="1" i="0" dirty="0"/>
              <a:t> and organisation </a:t>
            </a:r>
            <a:r>
              <a:rPr lang="fr-BE" i="0" dirty="0"/>
              <a:t>(in room and via </a:t>
            </a:r>
            <a:r>
              <a:rPr lang="fr-BE" i="0" dirty="0" err="1"/>
              <a:t>slido</a:t>
            </a:r>
            <a:r>
              <a:rPr lang="fr-BE" i="0" dirty="0"/>
              <a:t>)</a:t>
            </a:r>
          </a:p>
          <a:p>
            <a:pPr marL="446088" indent="-446088"/>
            <a:r>
              <a:rPr lang="fr-BE" dirty="0"/>
              <a:t>Questions and </a:t>
            </a:r>
            <a:r>
              <a:rPr lang="fr-BE" dirty="0" err="1"/>
              <a:t>comments</a:t>
            </a:r>
            <a:r>
              <a:rPr lang="fr-BE" dirty="0"/>
              <a:t> </a:t>
            </a:r>
            <a:r>
              <a:rPr lang="fr-BE" dirty="0" err="1"/>
              <a:t>should</a:t>
            </a:r>
            <a:r>
              <a:rPr lang="fr-BE" dirty="0"/>
              <a:t> </a:t>
            </a:r>
            <a:r>
              <a:rPr lang="fr-BE" dirty="0" err="1"/>
              <a:t>be</a:t>
            </a:r>
            <a:r>
              <a:rPr lang="fr-BE" dirty="0"/>
              <a:t> </a:t>
            </a:r>
          </a:p>
          <a:p>
            <a:pPr marL="1349375" indent="-635000">
              <a:buFont typeface="Wingdings" panose="05000000000000000000" pitchFamily="2" charset="2"/>
              <a:buChar char="Ø"/>
            </a:pPr>
            <a:r>
              <a:rPr lang="fr-BE" b="1" dirty="0" err="1"/>
              <a:t>clear</a:t>
            </a:r>
            <a:r>
              <a:rPr lang="fr-BE" b="1" dirty="0"/>
              <a:t> and short</a:t>
            </a:r>
            <a:r>
              <a:rPr lang="fr-BE" dirty="0"/>
              <a:t> = </a:t>
            </a:r>
            <a:r>
              <a:rPr lang="fr-BE" b="1" dirty="0"/>
              <a:t>2 min max,</a:t>
            </a:r>
          </a:p>
          <a:p>
            <a:pPr marL="1349375" indent="-635000">
              <a:buFont typeface="Wingdings" panose="05000000000000000000" pitchFamily="2" charset="2"/>
              <a:buChar char="Ø"/>
            </a:pPr>
            <a:r>
              <a:rPr lang="fr-BE" b="1" dirty="0"/>
              <a:t>relevant and on-topic of the </a:t>
            </a:r>
            <a:r>
              <a:rPr lang="fr-BE" b="1" dirty="0" err="1"/>
              <a:t>specific</a:t>
            </a:r>
            <a:r>
              <a:rPr lang="fr-BE" b="1" dirty="0"/>
              <a:t> DMA obligation, </a:t>
            </a:r>
          </a:p>
          <a:p>
            <a:pPr marL="1349375" indent="-635000">
              <a:spcAft>
                <a:spcPts val="1200"/>
              </a:spcAft>
              <a:buFont typeface="Wingdings" panose="05000000000000000000" pitchFamily="2" charset="2"/>
              <a:buChar char="Ø"/>
            </a:pPr>
            <a:r>
              <a:rPr lang="fr-BE" b="1" dirty="0"/>
              <a:t>constructive.</a:t>
            </a:r>
          </a:p>
          <a:p>
            <a:pPr marL="446088" indent="-446088"/>
            <a:r>
              <a:rPr lang="fr-BE" b="1" dirty="0"/>
              <a:t>One question or comment </a:t>
            </a:r>
            <a:r>
              <a:rPr lang="fr-BE" dirty="0"/>
              <a:t>per intervention</a:t>
            </a:r>
          </a:p>
        </p:txBody>
      </p:sp>
      <p:pic>
        <p:nvPicPr>
          <p:cNvPr id="1026" name="Picture 2" descr="Brandfetch | Slido Logos &amp; Brand Assets">
            <a:extLst>
              <a:ext uri="{FF2B5EF4-FFF2-40B4-BE49-F238E27FC236}">
                <a16:creationId xmlns:a16="http://schemas.microsoft.com/office/drawing/2014/main" id="{5A8368F4-83EE-E517-36E1-87E7A2F8B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632" y="5325878"/>
            <a:ext cx="1682754" cy="5637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DBEA2CE4-AD0E-D966-2137-975D2527D1E6}"/>
              </a:ext>
            </a:extLst>
          </p:cNvPr>
          <p:cNvSpPr txBox="1">
            <a:spLocks/>
          </p:cNvSpPr>
          <p:nvPr/>
        </p:nvSpPr>
        <p:spPr>
          <a:xfrm>
            <a:off x="2844641" y="4914071"/>
            <a:ext cx="9109466" cy="1129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fr-BE" b="1" dirty="0"/>
              <a:t>Online questions and </a:t>
            </a:r>
            <a:r>
              <a:rPr lang="fr-BE" b="1" dirty="0" err="1"/>
              <a:t>comments</a:t>
            </a:r>
            <a:r>
              <a:rPr lang="fr-BE" b="1" dirty="0"/>
              <a:t> </a:t>
            </a:r>
            <a:r>
              <a:rPr lang="fr-BE" dirty="0"/>
              <a:t>via: </a:t>
            </a:r>
            <a:r>
              <a:rPr lang="fr-BE" dirty="0">
                <a:hlinkClick r:id="rId4"/>
              </a:rPr>
              <a:t>https://app.sli.do/event/dC4mpnSDsJKepsfEQx91B6</a:t>
            </a:r>
            <a:endParaRPr lang="fr-BE" dirty="0"/>
          </a:p>
          <a:p>
            <a:pPr marL="0" indent="0">
              <a:lnSpc>
                <a:spcPct val="110000"/>
              </a:lnSpc>
              <a:spcBef>
                <a:spcPts val="0"/>
              </a:spcBef>
              <a:buNone/>
            </a:pPr>
            <a:r>
              <a:rPr lang="fr-BE" dirty="0"/>
              <a:t>slido.com - </a:t>
            </a:r>
            <a:r>
              <a:rPr lang="en-US" dirty="0">
                <a:effectLst/>
                <a:ea typeface="Calibri" panose="020F0502020204030204" pitchFamily="34" charset="0"/>
              </a:rPr>
              <a:t># </a:t>
            </a:r>
            <a:r>
              <a:rPr lang="en-US" b="1" dirty="0">
                <a:effectLst/>
                <a:ea typeface="Calibri" panose="020F0502020204030204" pitchFamily="34" charset="0"/>
              </a:rPr>
              <a:t>3029563</a:t>
            </a:r>
            <a:endParaRPr lang="fr-BE" dirty="0"/>
          </a:p>
        </p:txBody>
      </p:sp>
    </p:spTree>
    <p:extLst>
      <p:ext uri="{BB962C8B-B14F-4D97-AF65-F5344CB8AC3E}">
        <p14:creationId xmlns:p14="http://schemas.microsoft.com/office/powerpoint/2010/main" val="1310670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3EFA-4175-E1A7-C1FD-858FFEEF1E4C}"/>
              </a:ext>
            </a:extLst>
          </p:cNvPr>
          <p:cNvSpPr>
            <a:spLocks noGrp="1"/>
          </p:cNvSpPr>
          <p:nvPr>
            <p:ph type="ctrTitle"/>
          </p:nvPr>
        </p:nvSpPr>
        <p:spPr>
          <a:xfrm>
            <a:off x="1524000" y="2235200"/>
            <a:ext cx="9144000" cy="2387600"/>
          </a:xfrm>
        </p:spPr>
        <p:txBody>
          <a:bodyPr>
            <a:normAutofit fontScale="90000"/>
          </a:bodyPr>
          <a:lstStyle/>
          <a:p>
            <a:pPr>
              <a:lnSpc>
                <a:spcPct val="150000"/>
              </a:lnSpc>
              <a:spcAft>
                <a:spcPts val="2400"/>
              </a:spcAft>
            </a:pPr>
            <a:r>
              <a:rPr lang="en-IE" dirty="0"/>
              <a:t>Coffee break</a:t>
            </a:r>
            <a:br>
              <a:rPr lang="en-IE" dirty="0"/>
            </a:br>
            <a:endParaRPr lang="en-IE" dirty="0"/>
          </a:p>
        </p:txBody>
      </p:sp>
    </p:spTree>
    <p:extLst>
      <p:ext uri="{BB962C8B-B14F-4D97-AF65-F5344CB8AC3E}">
        <p14:creationId xmlns:p14="http://schemas.microsoft.com/office/powerpoint/2010/main" val="3635937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6(11)</a:t>
            </a:r>
            <a:endParaRPr lang="en-IE" b="1" dirty="0">
              <a:solidFill>
                <a:srgbClr val="2038A5"/>
              </a:solidFill>
              <a:latin typeface="+mn-lt"/>
            </a:endParaRPr>
          </a:p>
        </p:txBody>
      </p:sp>
      <p:sp>
        <p:nvSpPr>
          <p:cNvPr id="3" name="TextBox 2">
            <a:extLst>
              <a:ext uri="{FF2B5EF4-FFF2-40B4-BE49-F238E27FC236}">
                <a16:creationId xmlns:a16="http://schemas.microsoft.com/office/drawing/2014/main" id="{46CD9172-D6B4-0A7E-3CFB-F77A305872D0}"/>
              </a:ext>
            </a:extLst>
          </p:cNvPr>
          <p:cNvSpPr txBox="1"/>
          <p:nvPr/>
        </p:nvSpPr>
        <p:spPr>
          <a:xfrm>
            <a:off x="592095" y="2004940"/>
            <a:ext cx="10596462" cy="2677656"/>
          </a:xfrm>
          <a:prstGeom prst="rect">
            <a:avLst/>
          </a:prstGeom>
          <a:noFill/>
        </p:spPr>
        <p:txBody>
          <a:bodyPr wrap="square">
            <a:spAutoFit/>
          </a:bodyPr>
          <a:lstStyle/>
          <a:p>
            <a:pPr marL="0" indent="0">
              <a:buNone/>
            </a:pPr>
            <a:r>
              <a:rPr lang="en-US" sz="2800" dirty="0"/>
              <a:t>“The gatekeeper shall provide to any third-party undertaking providing online search engines, at its request, with access on fair, reasonable and non-discriminatory terms to ranking, query, click and view data in relation to free and paid search generated by end users on its online search engines. Any such query, click and view data that constitutes personal data shall be </a:t>
            </a:r>
            <a:r>
              <a:rPr lang="en-US" sz="2800" dirty="0" err="1"/>
              <a:t>anonymised</a:t>
            </a:r>
            <a:r>
              <a:rPr lang="en-US" sz="2800" dirty="0"/>
              <a:t>.”</a:t>
            </a:r>
            <a:endParaRPr lang="en-IE" sz="2800" dirty="0"/>
          </a:p>
        </p:txBody>
      </p:sp>
    </p:spTree>
    <p:extLst>
      <p:ext uri="{BB962C8B-B14F-4D97-AF65-F5344CB8AC3E}">
        <p14:creationId xmlns:p14="http://schemas.microsoft.com/office/powerpoint/2010/main" val="39921422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62717-882B-4C15-8876-3E2BD56EA2A1}"/>
              </a:ext>
            </a:extLst>
          </p:cNvPr>
          <p:cNvSpPr txBox="1">
            <a:spLocks/>
          </p:cNvSpPr>
          <p:nvPr/>
        </p:nvSpPr>
        <p:spPr>
          <a:xfrm>
            <a:off x="6436242" y="2008812"/>
            <a:ext cx="562064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solidFill>
                  <a:schemeClr val="bg1"/>
                </a:solidFill>
                <a:latin typeface="+mn-lt"/>
              </a:rPr>
              <a:t>Session 4</a:t>
            </a:r>
          </a:p>
          <a:p>
            <a:r>
              <a:rPr lang="en-IE" sz="3600" dirty="0">
                <a:solidFill>
                  <a:schemeClr val="bg1"/>
                </a:solidFill>
                <a:latin typeface="+mn-lt"/>
              </a:rPr>
              <a:t>Data-related provisions   (Art. 5(2), 6(9) and 6(10) DMA</a:t>
            </a:r>
          </a:p>
        </p:txBody>
      </p:sp>
    </p:spTree>
    <p:extLst>
      <p:ext uri="{BB962C8B-B14F-4D97-AF65-F5344CB8AC3E}">
        <p14:creationId xmlns:p14="http://schemas.microsoft.com/office/powerpoint/2010/main" val="3052322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10078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solidFill>
                  <a:srgbClr val="2038A5"/>
                </a:solidFill>
                <a:latin typeface="+mn-lt"/>
              </a:rPr>
              <a:t>Art. 5(2) DMA</a:t>
            </a:r>
            <a:endParaRPr lang="en-IE" sz="4000" b="1" dirty="0">
              <a:solidFill>
                <a:srgbClr val="2038A5"/>
              </a:solidFill>
              <a:latin typeface="+mn-lt"/>
            </a:endParaRPr>
          </a:p>
        </p:txBody>
      </p:sp>
      <p:sp>
        <p:nvSpPr>
          <p:cNvPr id="4" name="Content Placeholder 3">
            <a:extLst>
              <a:ext uri="{FF2B5EF4-FFF2-40B4-BE49-F238E27FC236}">
                <a16:creationId xmlns:a16="http://schemas.microsoft.com/office/drawing/2014/main" id="{7039840B-81D7-6248-02EC-C6CA9D36C866}"/>
              </a:ext>
            </a:extLst>
          </p:cNvPr>
          <p:cNvSpPr txBox="1">
            <a:spLocks/>
          </p:cNvSpPr>
          <p:nvPr/>
        </p:nvSpPr>
        <p:spPr>
          <a:xfrm>
            <a:off x="592095" y="1342713"/>
            <a:ext cx="10752845" cy="49485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t>
            </a:r>
            <a:r>
              <a:rPr lang="en-US" sz="2100" dirty="0"/>
              <a:t>The gatekeeper shall </a:t>
            </a:r>
            <a:r>
              <a:rPr lang="en-US" sz="2100" b="1" dirty="0"/>
              <a:t>not do </a:t>
            </a:r>
            <a:r>
              <a:rPr lang="en-US" sz="2100" dirty="0"/>
              <a:t>any of the following: </a:t>
            </a:r>
          </a:p>
          <a:p>
            <a:pPr marL="457200" indent="-457200">
              <a:buFont typeface="+mj-lt"/>
              <a:buAutoNum type="alphaLcParenR"/>
            </a:pPr>
            <a:r>
              <a:rPr lang="en-US" sz="2100" b="1" dirty="0"/>
              <a:t>process</a:t>
            </a:r>
            <a:r>
              <a:rPr lang="en-US" sz="2100" dirty="0"/>
              <a:t>, for the purpose of providing online advertising services, personal data of end users using services of third parties that make use of core platform services of the gatekeeper; </a:t>
            </a:r>
          </a:p>
          <a:p>
            <a:pPr marL="457200" indent="-457200">
              <a:buFont typeface="+mj-lt"/>
              <a:buAutoNum type="alphaLcParenR"/>
            </a:pPr>
            <a:r>
              <a:rPr lang="en-US" sz="2100" b="1" dirty="0"/>
              <a:t>combine</a:t>
            </a:r>
            <a:r>
              <a:rPr lang="en-US" sz="2100" dirty="0"/>
              <a:t> personal data from the relevant core platform service with personal data from any further core platform services or from any other services provided by the gatekeeper or with personal data from third-party services; </a:t>
            </a:r>
          </a:p>
          <a:p>
            <a:pPr marL="457200" indent="-457200">
              <a:buFont typeface="+mj-lt"/>
              <a:buAutoNum type="alphaLcParenR"/>
            </a:pPr>
            <a:r>
              <a:rPr lang="en-US" sz="2100" b="1" dirty="0"/>
              <a:t>cross-use </a:t>
            </a:r>
            <a:r>
              <a:rPr lang="en-US" sz="2100" dirty="0"/>
              <a:t>personal data from the relevant core platform service in other services provided separately by the gatekeeper, including other core platform services, and vice versa; and</a:t>
            </a:r>
          </a:p>
          <a:p>
            <a:pPr marL="457200" indent="-457200">
              <a:buFont typeface="+mj-lt"/>
              <a:buAutoNum type="alphaLcParenR"/>
            </a:pPr>
            <a:r>
              <a:rPr lang="en-US" sz="2100" b="1" dirty="0"/>
              <a:t>sign in </a:t>
            </a:r>
            <a:r>
              <a:rPr lang="en-US" sz="2100" dirty="0"/>
              <a:t>end users to other services of the gatekeeper in order to combine personal data, </a:t>
            </a:r>
          </a:p>
          <a:p>
            <a:pPr marL="0" indent="0">
              <a:buFont typeface="Arial" panose="020B0604020202020204" pitchFamily="34" charset="0"/>
              <a:buNone/>
            </a:pPr>
            <a:r>
              <a:rPr lang="en-US" sz="2100" dirty="0"/>
              <a:t>unless the </a:t>
            </a:r>
            <a:r>
              <a:rPr lang="en-US" sz="2100" b="1" dirty="0"/>
              <a:t>end user has been presented with the specific choice and has given consent</a:t>
            </a:r>
            <a:r>
              <a:rPr lang="en-US" sz="2100" dirty="0"/>
              <a:t> within the meaning of Article 4, point (11), and Article 7 of Regulation (EU) 2016/679. </a:t>
            </a:r>
          </a:p>
          <a:p>
            <a:pPr marL="0" indent="0">
              <a:buFont typeface="Arial" panose="020B0604020202020204" pitchFamily="34" charset="0"/>
              <a:buNone/>
            </a:pPr>
            <a:r>
              <a:rPr lang="en-US" sz="2100" dirty="0"/>
              <a:t>Where the consent given for the purposes of the first subparagraph has been refused or withdrawn by the end user, the gatekeeper shall </a:t>
            </a:r>
            <a:r>
              <a:rPr lang="en-US" sz="2100" b="1" dirty="0"/>
              <a:t>not repeat its request for consent for the same purpose more than once within a period of one year</a:t>
            </a:r>
            <a:r>
              <a:rPr lang="en-US" sz="2100" dirty="0"/>
              <a:t>. </a:t>
            </a:r>
          </a:p>
          <a:p>
            <a:pPr marL="0" indent="0">
              <a:buNone/>
            </a:pPr>
            <a:r>
              <a:rPr lang="en-US" sz="2100" dirty="0"/>
              <a:t>This paragraph is without prejudice to the possibility for the gatekeeper to rely on Article 6(1), points (c), (d) and (e) of Regulation (EU) 2016/679, where applicable.”</a:t>
            </a:r>
            <a:endParaRPr lang="en-IE" sz="2100" dirty="0"/>
          </a:p>
          <a:p>
            <a:pPr marL="0" indent="0">
              <a:buFont typeface="Arial" panose="020B0604020202020204" pitchFamily="34" charset="0"/>
              <a:buNone/>
            </a:pPr>
            <a:endParaRPr lang="en-US" sz="1600" dirty="0"/>
          </a:p>
        </p:txBody>
      </p:sp>
    </p:spTree>
    <p:extLst>
      <p:ext uri="{BB962C8B-B14F-4D97-AF65-F5344CB8AC3E}">
        <p14:creationId xmlns:p14="http://schemas.microsoft.com/office/powerpoint/2010/main" val="25555584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solidFill>
                  <a:srgbClr val="2038A5"/>
                </a:solidFill>
                <a:latin typeface="+mn-lt"/>
              </a:rPr>
              <a:t>Art. 6(9) and 6(10) DMA</a:t>
            </a:r>
            <a:endParaRPr lang="en-IE" sz="4000" b="1" dirty="0">
              <a:solidFill>
                <a:srgbClr val="2038A5"/>
              </a:solidFill>
              <a:latin typeface="+mn-lt"/>
            </a:endParaRPr>
          </a:p>
        </p:txBody>
      </p:sp>
      <p:sp>
        <p:nvSpPr>
          <p:cNvPr id="3" name="TextBox 2">
            <a:extLst>
              <a:ext uri="{FF2B5EF4-FFF2-40B4-BE49-F238E27FC236}">
                <a16:creationId xmlns:a16="http://schemas.microsoft.com/office/drawing/2014/main" id="{307F0F98-02CC-2D19-E965-51A541767907}"/>
              </a:ext>
            </a:extLst>
          </p:cNvPr>
          <p:cNvSpPr txBox="1"/>
          <p:nvPr/>
        </p:nvSpPr>
        <p:spPr>
          <a:xfrm>
            <a:off x="592095" y="1355959"/>
            <a:ext cx="11007810" cy="5016758"/>
          </a:xfrm>
          <a:prstGeom prst="rect">
            <a:avLst/>
          </a:prstGeom>
          <a:noFill/>
        </p:spPr>
        <p:txBody>
          <a:bodyPr wrap="square">
            <a:spAutoFit/>
          </a:bodyPr>
          <a:lstStyle/>
          <a:p>
            <a:pPr marL="0" indent="0">
              <a:buNone/>
            </a:pPr>
            <a:r>
              <a:rPr lang="en-US" sz="2000" dirty="0"/>
              <a:t>Art. 6(9) DMA: “The gatekeeper shall </a:t>
            </a:r>
            <a:r>
              <a:rPr lang="en-US" sz="2000" b="1" dirty="0"/>
              <a:t>provide end users and third parties </a:t>
            </a:r>
            <a:r>
              <a:rPr lang="en-US" sz="2000" b="1" dirty="0" err="1"/>
              <a:t>authorised</a:t>
            </a:r>
            <a:r>
              <a:rPr lang="en-US" sz="2000" b="1" dirty="0"/>
              <a:t> by an end user</a:t>
            </a:r>
            <a:r>
              <a:rPr lang="en-US" sz="2000" dirty="0"/>
              <a:t>, at their request and </a:t>
            </a:r>
            <a:r>
              <a:rPr lang="en-US" sz="2000" b="1" dirty="0"/>
              <a:t>free of charge</a:t>
            </a:r>
            <a:r>
              <a:rPr lang="en-US" sz="2000" dirty="0"/>
              <a:t>, with </a:t>
            </a:r>
            <a:r>
              <a:rPr lang="en-US" sz="2000" b="1" dirty="0"/>
              <a:t>effective portability of data provided by the end user or generated through the activity of the end user</a:t>
            </a:r>
            <a:r>
              <a:rPr lang="en-US" sz="2000" dirty="0"/>
              <a:t> in the context of the use of the relevant core platform service, including by providing, free of charge, tools to facilitate the effective exercise of such data portability, and including by the provision of continuous and real-time access to such data.”</a:t>
            </a:r>
          </a:p>
          <a:p>
            <a:pPr marL="0" indent="0">
              <a:buNone/>
            </a:pPr>
            <a:endParaRPr lang="en-US" sz="2000" dirty="0"/>
          </a:p>
          <a:p>
            <a:pPr marL="0" indent="0">
              <a:buNone/>
            </a:pPr>
            <a:r>
              <a:rPr lang="en-US" sz="2000" dirty="0"/>
              <a:t>Art. 6(10) DMA: “The gatekeeper shall provide </a:t>
            </a:r>
            <a:r>
              <a:rPr lang="en-US" sz="2000" b="1" dirty="0"/>
              <a:t>business users and third parties </a:t>
            </a:r>
            <a:r>
              <a:rPr lang="en-US" sz="2000" b="1" dirty="0" err="1"/>
              <a:t>authorised</a:t>
            </a:r>
            <a:r>
              <a:rPr lang="en-US" sz="2000" b="1" dirty="0"/>
              <a:t> by a business user</a:t>
            </a:r>
            <a:r>
              <a:rPr lang="en-US" sz="2000" dirty="0"/>
              <a:t>, at their request, </a:t>
            </a:r>
            <a:r>
              <a:rPr lang="en-US" sz="2000" b="1" dirty="0"/>
              <a:t>free of charge</a:t>
            </a:r>
            <a:r>
              <a:rPr lang="en-US" sz="2000" dirty="0"/>
              <a:t>, with </a:t>
            </a:r>
            <a:r>
              <a:rPr lang="en-US" sz="2000" b="1" dirty="0"/>
              <a:t>effective, high-quality, continuous and real-time access to, and use of, aggregated and non-aggregated data</a:t>
            </a:r>
            <a:r>
              <a:rPr lang="en-US" sz="2000" dirty="0"/>
              <a:t>, including personal data, that is provided for or generated in the context of the use of the relevant core platform services or services provided together with, or in support of, the relevant core platform services by those business users and the end users engaging with the products or services provided by those business users. With regard to personal data, the gatekeeper shall provide for such access to, and use of, personal data only where the data are directly connected with the use effectuated by the end users in respect of the products or services offered by the relevant business user through the relevant core platform service, and when the end users opt in to such sharing by giving their consent.”</a:t>
            </a:r>
            <a:endParaRPr lang="en-IE" sz="2000" dirty="0"/>
          </a:p>
        </p:txBody>
      </p:sp>
    </p:spTree>
    <p:extLst>
      <p:ext uri="{BB962C8B-B14F-4D97-AF65-F5344CB8AC3E}">
        <p14:creationId xmlns:p14="http://schemas.microsoft.com/office/powerpoint/2010/main" val="3988290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974" name="Google Shape;974;p104"/>
          <p:cNvPicPr preferRelativeResize="0"/>
          <p:nvPr/>
        </p:nvPicPr>
        <p:blipFill rotWithShape="1">
          <a:blip r:embed="rId3">
            <a:alphaModFix/>
          </a:blip>
          <a:srcRect t="13186"/>
          <a:stretch/>
        </p:blipFill>
        <p:spPr>
          <a:xfrm>
            <a:off x="4772134" y="-12834"/>
            <a:ext cx="7419869" cy="6858003"/>
          </a:xfrm>
          <a:prstGeom prst="rect">
            <a:avLst/>
          </a:prstGeom>
          <a:noFill/>
          <a:ln>
            <a:noFill/>
          </a:ln>
        </p:spPr>
      </p:pic>
      <p:grpSp>
        <p:nvGrpSpPr>
          <p:cNvPr id="975" name="Google Shape;975;p104"/>
          <p:cNvGrpSpPr/>
          <p:nvPr/>
        </p:nvGrpSpPr>
        <p:grpSpPr>
          <a:xfrm>
            <a:off x="11038690" y="6575383"/>
            <a:ext cx="560655" cy="182680"/>
            <a:chOff x="0" y="0"/>
            <a:chExt cx="2077525" cy="676925"/>
          </a:xfrm>
        </p:grpSpPr>
        <p:sp>
          <p:nvSpPr>
            <p:cNvPr id="976" name="Google Shape;976;p104"/>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977" name="Google Shape;977;p104"/>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978" name="Google Shape;978;p104"/>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979" name="Google Shape;979;p104"/>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980" name="Google Shape;980;p104"/>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sp>
          <p:nvSpPr>
            <p:cNvPr id="981" name="Google Shape;981;p104"/>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595959"/>
                </a:solidFill>
                <a:latin typeface="Arial"/>
                <a:ea typeface="Arial"/>
                <a:cs typeface="Arial"/>
                <a:sym typeface="Arial"/>
              </a:endParaRPr>
            </a:p>
          </p:txBody>
        </p:sp>
      </p:grpSp>
      <p:sp>
        <p:nvSpPr>
          <p:cNvPr id="982" name="Google Shape;982;p104"/>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83</a:t>
            </a:fld>
            <a:endParaRPr kern="0"/>
          </a:p>
        </p:txBody>
      </p:sp>
      <p:sp>
        <p:nvSpPr>
          <p:cNvPr id="983" name="Google Shape;983;p104"/>
          <p:cNvSpPr txBox="1">
            <a:spLocks noGrp="1"/>
          </p:cNvSpPr>
          <p:nvPr>
            <p:ph type="ctrTitle" idx="4294967295"/>
          </p:nvPr>
        </p:nvSpPr>
        <p:spPr>
          <a:xfrm>
            <a:off x="711267" y="2680400"/>
            <a:ext cx="9191600" cy="2282400"/>
          </a:xfrm>
          <a:prstGeom prst="rect">
            <a:avLst/>
          </a:prstGeom>
        </p:spPr>
        <p:txBody>
          <a:bodyPr spcFirstLastPara="1" wrap="square" lIns="121900" tIns="121900" rIns="121900" bIns="121900" anchor="t" anchorCtr="0">
            <a:normAutofit/>
          </a:bodyPr>
          <a:lstStyle/>
          <a:p>
            <a:pPr>
              <a:buSzPts val="1100"/>
            </a:pPr>
            <a:r>
              <a:rPr lang="en-GB" sz="4533" b="1">
                <a:solidFill>
                  <a:srgbClr val="434343"/>
                </a:solidFill>
                <a:latin typeface="Google Sans"/>
                <a:ea typeface="Google Sans"/>
                <a:cs typeface="Google Sans"/>
                <a:sym typeface="Google Sans"/>
              </a:rPr>
              <a:t>EC Alphabet Workshop </a:t>
            </a:r>
            <a:endParaRPr sz="4533" b="1">
              <a:solidFill>
                <a:srgbClr val="434343"/>
              </a:solidFill>
              <a:latin typeface="Google Sans"/>
              <a:ea typeface="Google Sans"/>
              <a:cs typeface="Google Sans"/>
              <a:sym typeface="Google Sans"/>
            </a:endParaRPr>
          </a:p>
          <a:p>
            <a:pPr>
              <a:buSzPts val="1100"/>
            </a:pPr>
            <a:r>
              <a:rPr lang="en-GB" sz="4533" b="1">
                <a:solidFill>
                  <a:srgbClr val="434343"/>
                </a:solidFill>
                <a:latin typeface="Google Sans"/>
                <a:ea typeface="Google Sans"/>
                <a:cs typeface="Google Sans"/>
                <a:sym typeface="Google Sans"/>
              </a:rPr>
              <a:t>DMA Art. 5(2), 6(9) &amp; 6(10)</a:t>
            </a:r>
            <a:endParaRPr sz="3200">
              <a:solidFill>
                <a:srgbClr val="434343"/>
              </a:solidFill>
              <a:latin typeface="Google Sans"/>
              <a:ea typeface="Google Sans"/>
              <a:cs typeface="Google Sans"/>
              <a:sym typeface="Google Sans"/>
            </a:endParaRPr>
          </a:p>
          <a:p>
            <a:pPr>
              <a:spcBef>
                <a:spcPts val="1333"/>
              </a:spcBef>
              <a:buSzPts val="1100"/>
            </a:pPr>
            <a:r>
              <a:rPr lang="en-GB" sz="1333">
                <a:solidFill>
                  <a:srgbClr val="434343"/>
                </a:solidFill>
                <a:latin typeface="Google Sans Medium"/>
                <a:ea typeface="Google Sans Medium"/>
                <a:cs typeface="Google Sans Medium"/>
                <a:sym typeface="Google Sans Medium"/>
              </a:rPr>
              <a:t>March 21, 2024</a:t>
            </a:r>
            <a:endParaRPr sz="1333">
              <a:solidFill>
                <a:srgbClr val="434343"/>
              </a:solidFill>
              <a:latin typeface="Google Sans Medium"/>
              <a:ea typeface="Google Sans Medium"/>
              <a:cs typeface="Google Sans Medium"/>
              <a:sym typeface="Google Sans Medium"/>
            </a:endParaRPr>
          </a:p>
        </p:txBody>
      </p:sp>
      <p:sp>
        <p:nvSpPr>
          <p:cNvPr id="984" name="Google Shape;984;p104"/>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05"/>
          <p:cNvSpPr txBox="1">
            <a:spLocks noGrp="1"/>
          </p:cNvSpPr>
          <p:nvPr>
            <p:ph type="ctrTitle" idx="4294967295"/>
          </p:nvPr>
        </p:nvSpPr>
        <p:spPr>
          <a:xfrm>
            <a:off x="711267" y="2445547"/>
            <a:ext cx="9191600" cy="1436187"/>
          </a:xfrm>
          <a:prstGeom prst="rect">
            <a:avLst/>
          </a:prstGeom>
        </p:spPr>
        <p:txBody>
          <a:bodyPr spcFirstLastPara="1" wrap="square" lIns="121900" tIns="121900" rIns="121900" bIns="121900" anchor="t" anchorCtr="0">
            <a:spAutoFit/>
          </a:bodyPr>
          <a:lstStyle/>
          <a:p>
            <a:pPr>
              <a:buSzPts val="1100"/>
            </a:pPr>
            <a:r>
              <a:rPr lang="en-GB" sz="4533" b="1">
                <a:solidFill>
                  <a:schemeClr val="accent1"/>
                </a:solidFill>
                <a:latin typeface="Google Sans"/>
                <a:ea typeface="Google Sans"/>
                <a:cs typeface="Google Sans"/>
                <a:sym typeface="Google Sans"/>
              </a:rPr>
              <a:t>Art. 5(2)</a:t>
            </a:r>
            <a:endParaRPr sz="4533" b="1">
              <a:solidFill>
                <a:schemeClr val="accent1"/>
              </a:solidFill>
              <a:latin typeface="Google Sans"/>
              <a:ea typeface="Google Sans"/>
              <a:cs typeface="Google Sans"/>
              <a:sym typeface="Google Sans"/>
            </a:endParaRPr>
          </a:p>
          <a:p>
            <a:pPr>
              <a:buSzPts val="1100"/>
            </a:pPr>
            <a:r>
              <a:rPr lang="en-GB" sz="3200">
                <a:solidFill>
                  <a:schemeClr val="accent1"/>
                </a:solidFill>
                <a:latin typeface="Google Sans"/>
                <a:ea typeface="Google Sans"/>
                <a:cs typeface="Google Sans"/>
                <a:sym typeface="Google Sans"/>
              </a:rPr>
              <a:t>Consents</a:t>
            </a:r>
            <a:endParaRPr sz="3200">
              <a:solidFill>
                <a:schemeClr val="accent1"/>
              </a:solidFill>
              <a:latin typeface="Google Sans"/>
              <a:ea typeface="Google Sans"/>
              <a:cs typeface="Google Sans"/>
              <a:sym typeface="Google Sans"/>
            </a:endParaRPr>
          </a:p>
        </p:txBody>
      </p:sp>
      <p:sp>
        <p:nvSpPr>
          <p:cNvPr id="990" name="Google Shape;990;p105"/>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105"/>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84</a:t>
            </a:fld>
            <a:endParaRPr kern="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06"/>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106"/>
          <p:cNvSpPr txBox="1"/>
          <p:nvPr/>
        </p:nvSpPr>
        <p:spPr>
          <a:xfrm>
            <a:off x="139087" y="1013062"/>
            <a:ext cx="8780400" cy="4547551"/>
          </a:xfrm>
          <a:prstGeom prst="rect">
            <a:avLst/>
          </a:prstGeom>
          <a:noFill/>
          <a:ln>
            <a:noFill/>
          </a:ln>
        </p:spPr>
        <p:txBody>
          <a:bodyPr spcFirstLastPara="1" wrap="square" lIns="121900" tIns="121900" rIns="121900" bIns="121900" anchor="t" anchorCtr="0">
            <a:spAutoFit/>
          </a:bodyPr>
          <a:lstStyle/>
          <a:p>
            <a:pPr marL="609585" indent="-423323" defTabSz="1219170">
              <a:lnSpc>
                <a:spcPct val="115000"/>
              </a:lnSpc>
              <a:buClr>
                <a:srgbClr val="434343"/>
              </a:buClr>
              <a:buSzPts val="1400"/>
              <a:buFont typeface="Google Sans"/>
              <a:buAutoNum type="arabicPeriod"/>
            </a:pPr>
            <a:r>
              <a:rPr lang="en-GB" sz="1867" b="1" kern="0">
                <a:solidFill>
                  <a:srgbClr val="434343"/>
                </a:solidFill>
                <a:latin typeface="Google Sans"/>
                <a:ea typeface="Google Sans"/>
                <a:cs typeface="Google Sans"/>
                <a:sym typeface="Google Sans"/>
              </a:rPr>
              <a:t>New consent options for EEA users.  </a:t>
            </a:r>
            <a:r>
              <a:rPr lang="en-GB" sz="1867" kern="0">
                <a:solidFill>
                  <a:srgbClr val="434343"/>
                </a:solidFill>
                <a:latin typeface="Google Sans"/>
                <a:ea typeface="Google Sans"/>
                <a:cs typeface="Google Sans"/>
                <a:sym typeface="Google Sans"/>
              </a:rPr>
              <a:t>Compliance requires dedicated designs for front-end consent options. </a:t>
            </a:r>
            <a:endParaRPr sz="1867" kern="0">
              <a:solidFill>
                <a:srgbClr val="434343"/>
              </a:solidFill>
              <a:latin typeface="Google Sans"/>
              <a:ea typeface="Google Sans"/>
              <a:cs typeface="Google Sans"/>
              <a:sym typeface="Google Sans"/>
            </a:endParaRPr>
          </a:p>
          <a:p>
            <a:pPr marL="609585" defTabSz="1219170">
              <a:lnSpc>
                <a:spcPct val="115000"/>
              </a:lnSpc>
              <a:spcBef>
                <a:spcPts val="1333"/>
              </a:spcBef>
              <a:buClr>
                <a:srgbClr val="000000"/>
              </a:buClr>
            </a:pPr>
            <a:r>
              <a:rPr lang="en-GB" sz="1867" kern="0">
                <a:solidFill>
                  <a:srgbClr val="434343"/>
                </a:solidFill>
                <a:latin typeface="Google Sans"/>
                <a:ea typeface="Google Sans"/>
                <a:cs typeface="Google Sans"/>
                <a:sym typeface="Google Sans"/>
              </a:rPr>
              <a:t>New consent options supplement existing consent options to ensure a coherent implementation of various legislations and allow users to freely combine the new Art. 5(2) consent options with Google’s existing consent options (e.g., for Ads personalisation, service personalisation, etc).</a:t>
            </a:r>
            <a:endParaRPr sz="1867" kern="0">
              <a:solidFill>
                <a:srgbClr val="434343"/>
              </a:solidFill>
              <a:latin typeface="Google Sans"/>
              <a:ea typeface="Google Sans"/>
              <a:cs typeface="Google Sans"/>
              <a:sym typeface="Google Sans"/>
            </a:endParaRPr>
          </a:p>
          <a:p>
            <a:pPr marL="609585" indent="-423323" defTabSz="1219170">
              <a:lnSpc>
                <a:spcPct val="115000"/>
              </a:lnSpc>
              <a:spcBef>
                <a:spcPts val="1333"/>
              </a:spcBef>
              <a:buClr>
                <a:srgbClr val="434343"/>
              </a:buClr>
              <a:buSzPts val="1400"/>
              <a:buFont typeface="Google Sans"/>
              <a:buAutoNum type="arabicPeriod"/>
            </a:pPr>
            <a:r>
              <a:rPr lang="en-GB" sz="1867" b="1" kern="0">
                <a:solidFill>
                  <a:srgbClr val="434343"/>
                </a:solidFill>
                <a:latin typeface="Google Sans"/>
                <a:ea typeface="Google Sans"/>
                <a:cs typeface="Google Sans"/>
                <a:sym typeface="Google Sans"/>
              </a:rPr>
              <a:t>New infrastructure data controls</a:t>
            </a:r>
            <a:r>
              <a:rPr lang="en-GB" sz="1867" kern="0">
                <a:solidFill>
                  <a:srgbClr val="434343"/>
                </a:solidFill>
                <a:latin typeface="Google Sans"/>
                <a:ea typeface="Google Sans"/>
                <a:cs typeface="Google Sans"/>
                <a:sym typeface="Google Sans"/>
              </a:rPr>
              <a:t>.  We created new types of technical data controls within our data infrastructure, designed specifically for Art. 5(2), to regulate the flow of data from and to relevant services consistent with user consents.</a:t>
            </a:r>
            <a:endParaRPr sz="1867" kern="0">
              <a:solidFill>
                <a:srgbClr val="434343"/>
              </a:solidFill>
              <a:latin typeface="Google Sans"/>
              <a:ea typeface="Google Sans"/>
              <a:cs typeface="Google Sans"/>
              <a:sym typeface="Google Sans"/>
            </a:endParaRPr>
          </a:p>
          <a:p>
            <a:pPr marL="609585" defTabSz="1219170">
              <a:lnSpc>
                <a:spcPct val="115000"/>
              </a:lnSpc>
              <a:spcBef>
                <a:spcPts val="1333"/>
              </a:spcBef>
              <a:spcAft>
                <a:spcPts val="1333"/>
              </a:spcAft>
              <a:buClr>
                <a:srgbClr val="000000"/>
              </a:buClr>
            </a:pPr>
            <a:endParaRPr sz="1867" kern="0">
              <a:solidFill>
                <a:srgbClr val="434343"/>
              </a:solidFill>
              <a:latin typeface="Google Sans"/>
              <a:ea typeface="Google Sans"/>
              <a:cs typeface="Google Sans"/>
              <a:sym typeface="Google Sans"/>
            </a:endParaRPr>
          </a:p>
        </p:txBody>
      </p:sp>
      <p:sp>
        <p:nvSpPr>
          <p:cNvPr id="998" name="Google Shape;998;p106"/>
          <p:cNvSpPr txBox="1">
            <a:spLocks noGrp="1"/>
          </p:cNvSpPr>
          <p:nvPr>
            <p:ph type="title" idx="4294967295"/>
          </p:nvPr>
        </p:nvSpPr>
        <p:spPr>
          <a:xfrm>
            <a:off x="256135" y="102967"/>
            <a:ext cx="10396000" cy="552400"/>
          </a:xfrm>
          <a:prstGeom prst="rect">
            <a:avLst/>
          </a:prstGeom>
        </p:spPr>
        <p:txBody>
          <a:bodyPr spcFirstLastPara="1" wrap="square" lIns="121900" tIns="121900" rIns="121900" bIns="121900" anchor="t" anchorCtr="0">
            <a:noAutofit/>
          </a:bodyPr>
          <a:lstStyle/>
          <a:p>
            <a:r>
              <a:rPr lang="en-GB" sz="2667">
                <a:solidFill>
                  <a:srgbClr val="1A73E8"/>
                </a:solidFill>
                <a:latin typeface="Google Sans"/>
                <a:ea typeface="Google Sans"/>
                <a:cs typeface="Google Sans"/>
                <a:sym typeface="Google Sans"/>
              </a:rPr>
              <a:t>Complying with Art. 5(2) required work on two main pillars</a:t>
            </a:r>
            <a:endParaRPr sz="2667">
              <a:solidFill>
                <a:srgbClr val="1A73E8"/>
              </a:solidFill>
              <a:latin typeface="Google Sans"/>
              <a:ea typeface="Google Sans"/>
              <a:cs typeface="Google Sans"/>
              <a:sym typeface="Google Sans"/>
            </a:endParaRPr>
          </a:p>
        </p:txBody>
      </p:sp>
      <p:sp>
        <p:nvSpPr>
          <p:cNvPr id="999" name="Google Shape;999;p106"/>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85</a:t>
            </a:fld>
            <a:endParaRPr kern="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07"/>
          <p:cNvSpPr txBox="1">
            <a:spLocks noGrp="1"/>
          </p:cNvSpPr>
          <p:nvPr>
            <p:ph type="title" idx="4294967295"/>
          </p:nvPr>
        </p:nvSpPr>
        <p:spPr>
          <a:xfrm>
            <a:off x="256135" y="102967"/>
            <a:ext cx="10396000" cy="552400"/>
          </a:xfrm>
          <a:prstGeom prst="rect">
            <a:avLst/>
          </a:prstGeom>
        </p:spPr>
        <p:txBody>
          <a:bodyPr spcFirstLastPara="1" wrap="square" lIns="121900" tIns="121900" rIns="121900" bIns="121900" anchor="t" anchorCtr="0">
            <a:noAutofit/>
          </a:bodyPr>
          <a:lstStyle/>
          <a:p>
            <a:r>
              <a:rPr lang="en-GB" sz="2667">
                <a:solidFill>
                  <a:srgbClr val="1A73E8"/>
                </a:solidFill>
              </a:rPr>
              <a:t>Article 5(2) consent screens</a:t>
            </a:r>
            <a:endParaRPr sz="2667">
              <a:solidFill>
                <a:srgbClr val="1A73E8"/>
              </a:solidFill>
            </a:endParaRPr>
          </a:p>
        </p:txBody>
      </p:sp>
      <p:sp>
        <p:nvSpPr>
          <p:cNvPr id="1005" name="Google Shape;1005;p107"/>
          <p:cNvSpPr txBox="1"/>
          <p:nvPr/>
        </p:nvSpPr>
        <p:spPr>
          <a:xfrm>
            <a:off x="140609" y="1360734"/>
            <a:ext cx="4230400" cy="4852570"/>
          </a:xfrm>
          <a:prstGeom prst="rect">
            <a:avLst/>
          </a:prstGeom>
          <a:noFill/>
          <a:ln>
            <a:noFill/>
          </a:ln>
        </p:spPr>
        <p:txBody>
          <a:bodyPr spcFirstLastPara="1" wrap="square" lIns="121900" tIns="121900" rIns="121900" bIns="121900" anchor="t" anchorCtr="0">
            <a:spAutoFit/>
          </a:bodyPr>
          <a:lstStyle/>
          <a:p>
            <a:pPr marL="609585" indent="-406390" defTabSz="1219170">
              <a:buClr>
                <a:srgbClr val="434343"/>
              </a:buClr>
              <a:buSzPts val="1200"/>
              <a:buFont typeface="Google Sans Text"/>
              <a:buAutoNum type="arabicPeriod"/>
            </a:pPr>
            <a:r>
              <a:rPr lang="en-GB" sz="1600" kern="0">
                <a:solidFill>
                  <a:srgbClr val="434343"/>
                </a:solidFill>
                <a:latin typeface="Google Sans"/>
                <a:ea typeface="Google Sans"/>
                <a:cs typeface="Google Sans"/>
                <a:sym typeface="Google Sans"/>
              </a:rPr>
              <a:t>Consent is provided on a </a:t>
            </a:r>
            <a:r>
              <a:rPr lang="en-GB" sz="1600" b="1" kern="0">
                <a:solidFill>
                  <a:srgbClr val="434343"/>
                </a:solidFill>
                <a:latin typeface="Google Sans"/>
                <a:ea typeface="Google Sans"/>
                <a:cs typeface="Google Sans"/>
                <a:sym typeface="Google Sans"/>
              </a:rPr>
              <a:t>per-CPS basis</a:t>
            </a:r>
            <a:r>
              <a:rPr lang="en-GB" sz="1600" kern="0">
                <a:solidFill>
                  <a:srgbClr val="434343"/>
                </a:solidFill>
                <a:latin typeface="Google Sans"/>
                <a:ea typeface="Google Sans"/>
                <a:cs typeface="Google Sans"/>
                <a:sym typeface="Google Sans"/>
              </a:rPr>
              <a:t>, with each CPS operating as a separate data entity by default</a:t>
            </a:r>
            <a:endParaRPr sz="1600" kern="0">
              <a:solidFill>
                <a:srgbClr val="434343"/>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Text"/>
              <a:buAutoNum type="arabicPeriod"/>
            </a:pPr>
            <a:r>
              <a:rPr lang="en-GB" sz="1600" kern="0">
                <a:solidFill>
                  <a:srgbClr val="434343"/>
                </a:solidFill>
                <a:latin typeface="Google Sans"/>
                <a:ea typeface="Google Sans"/>
                <a:cs typeface="Google Sans"/>
                <a:sym typeface="Google Sans"/>
              </a:rPr>
              <a:t>New consent options </a:t>
            </a:r>
            <a:r>
              <a:rPr lang="en-GB" sz="1600" b="1" kern="0">
                <a:solidFill>
                  <a:srgbClr val="434343"/>
                </a:solidFill>
                <a:latin typeface="Google Sans"/>
                <a:ea typeface="Google Sans"/>
                <a:cs typeface="Google Sans"/>
                <a:sym typeface="Google Sans"/>
              </a:rPr>
              <a:t>complement</a:t>
            </a:r>
            <a:r>
              <a:rPr lang="en-GB" sz="1600" kern="0">
                <a:solidFill>
                  <a:srgbClr val="434343"/>
                </a:solidFill>
                <a:latin typeface="Google Sans"/>
                <a:ea typeface="Google Sans"/>
                <a:cs typeface="Google Sans"/>
                <a:sym typeface="Google Sans"/>
              </a:rPr>
              <a:t> existing consent options to ensure a coherent implementation of various legislations</a:t>
            </a:r>
            <a:endParaRPr sz="1600" kern="0">
              <a:solidFill>
                <a:srgbClr val="434343"/>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Text"/>
              <a:buAutoNum type="arabicPeriod"/>
            </a:pPr>
            <a:r>
              <a:rPr lang="en-GB" sz="1600" kern="0">
                <a:solidFill>
                  <a:srgbClr val="434343"/>
                </a:solidFill>
                <a:latin typeface="Google Sans"/>
                <a:ea typeface="Google Sans"/>
                <a:cs typeface="Google Sans"/>
                <a:sym typeface="Google Sans"/>
              </a:rPr>
              <a:t>Consent options are </a:t>
            </a:r>
            <a:r>
              <a:rPr lang="en-GB" sz="1600" b="1" kern="0">
                <a:solidFill>
                  <a:srgbClr val="434343"/>
                </a:solidFill>
                <a:latin typeface="Google Sans"/>
                <a:ea typeface="Google Sans"/>
                <a:cs typeface="Google Sans"/>
                <a:sym typeface="Google Sans"/>
              </a:rPr>
              <a:t>transparent, simple, and clear</a:t>
            </a:r>
            <a:r>
              <a:rPr lang="en-GB" sz="1600" kern="0">
                <a:solidFill>
                  <a:srgbClr val="434343"/>
                </a:solidFill>
                <a:latin typeface="Google Sans"/>
                <a:ea typeface="Google Sans"/>
                <a:cs typeface="Google Sans"/>
                <a:sym typeface="Google Sans"/>
              </a:rPr>
              <a:t>– providing users </a:t>
            </a:r>
            <a:r>
              <a:rPr lang="en-GB" sz="1600" b="1" kern="0">
                <a:solidFill>
                  <a:srgbClr val="434343"/>
                </a:solidFill>
                <a:latin typeface="Google Sans"/>
                <a:ea typeface="Google Sans"/>
                <a:cs typeface="Google Sans"/>
                <a:sym typeface="Google Sans"/>
              </a:rPr>
              <a:t>symmetrical, equally weighted</a:t>
            </a:r>
            <a:r>
              <a:rPr lang="en-GB" sz="1600" kern="0">
                <a:solidFill>
                  <a:srgbClr val="434343"/>
                </a:solidFill>
                <a:latin typeface="Google Sans"/>
                <a:ea typeface="Google Sans"/>
                <a:cs typeface="Google Sans"/>
                <a:sym typeface="Google Sans"/>
              </a:rPr>
              <a:t> options to reject all, accept all, or customize their choices</a:t>
            </a:r>
            <a:endParaRPr sz="1600" kern="0">
              <a:solidFill>
                <a:srgbClr val="434343"/>
              </a:solidFill>
              <a:latin typeface="Google Sans"/>
              <a:ea typeface="Google Sans"/>
              <a:cs typeface="Google Sans"/>
              <a:sym typeface="Google Sans"/>
            </a:endParaRPr>
          </a:p>
          <a:p>
            <a:pPr marL="609585" indent="-406390" defTabSz="1219170">
              <a:spcBef>
                <a:spcPts val="1333"/>
              </a:spcBef>
              <a:spcAft>
                <a:spcPts val="1333"/>
              </a:spcAft>
              <a:buClr>
                <a:srgbClr val="434343"/>
              </a:buClr>
              <a:buSzPts val="1200"/>
              <a:buFont typeface="Google Sans Text"/>
              <a:buAutoNum type="arabicPeriod"/>
            </a:pPr>
            <a:r>
              <a:rPr lang="en-GB" sz="1600" kern="0">
                <a:solidFill>
                  <a:srgbClr val="434343"/>
                </a:solidFill>
                <a:latin typeface="Google Sans"/>
                <a:ea typeface="Google Sans"/>
                <a:cs typeface="Google Sans"/>
                <a:sym typeface="Google Sans"/>
              </a:rPr>
              <a:t>Consent is requested </a:t>
            </a:r>
            <a:r>
              <a:rPr lang="en-GB" sz="1600" b="1" kern="0">
                <a:solidFill>
                  <a:srgbClr val="434343"/>
                </a:solidFill>
                <a:latin typeface="Google Sans"/>
                <a:ea typeface="Google Sans"/>
                <a:cs typeface="Google Sans"/>
                <a:sym typeface="Google Sans"/>
              </a:rPr>
              <a:t>before</a:t>
            </a:r>
            <a:r>
              <a:rPr lang="en-GB" sz="1600" kern="0">
                <a:solidFill>
                  <a:srgbClr val="434343"/>
                </a:solidFill>
                <a:latin typeface="Google Sans"/>
                <a:ea typeface="Google Sans"/>
                <a:cs typeface="Google Sans"/>
                <a:sym typeface="Google Sans"/>
              </a:rPr>
              <a:t> cross-service data processing occurs, and can be revised and revoked at any time via account settings</a:t>
            </a:r>
            <a:endParaRPr sz="1600" kern="0">
              <a:solidFill>
                <a:srgbClr val="434343"/>
              </a:solidFill>
              <a:latin typeface="Google Sans"/>
              <a:ea typeface="Google Sans"/>
              <a:cs typeface="Google Sans"/>
              <a:sym typeface="Google Sans"/>
            </a:endParaRPr>
          </a:p>
        </p:txBody>
      </p:sp>
      <p:sp>
        <p:nvSpPr>
          <p:cNvPr id="1006" name="Google Shape;1006;p107"/>
          <p:cNvSpPr txBox="1"/>
          <p:nvPr/>
        </p:nvSpPr>
        <p:spPr>
          <a:xfrm>
            <a:off x="256133" y="834700"/>
            <a:ext cx="2132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b="1" kern="0">
                <a:solidFill>
                  <a:srgbClr val="434343"/>
                </a:solidFill>
                <a:latin typeface="Google Sans"/>
                <a:ea typeface="Google Sans"/>
                <a:cs typeface="Google Sans"/>
                <a:sym typeface="Google Sans"/>
              </a:rPr>
              <a:t>Key principles</a:t>
            </a:r>
            <a:endParaRPr sz="1867" b="1" kern="0">
              <a:solidFill>
                <a:srgbClr val="434343"/>
              </a:solidFill>
              <a:latin typeface="Google Sans"/>
              <a:ea typeface="Google Sans"/>
              <a:cs typeface="Google Sans"/>
              <a:sym typeface="Google Sans"/>
            </a:endParaRPr>
          </a:p>
        </p:txBody>
      </p:sp>
      <p:pic>
        <p:nvPicPr>
          <p:cNvPr id="1007" name="Google Shape;1007;p107"/>
          <p:cNvPicPr preferRelativeResize="0"/>
          <p:nvPr/>
        </p:nvPicPr>
        <p:blipFill rotWithShape="1">
          <a:blip r:embed="rId3">
            <a:alphaModFix/>
          </a:blip>
          <a:srcRect r="46867"/>
          <a:stretch/>
        </p:blipFill>
        <p:spPr>
          <a:xfrm>
            <a:off x="4941097" y="0"/>
            <a:ext cx="4230404" cy="6858003"/>
          </a:xfrm>
          <a:prstGeom prst="rect">
            <a:avLst/>
          </a:prstGeom>
          <a:noFill/>
          <a:ln>
            <a:noFill/>
          </a:ln>
        </p:spPr>
      </p:pic>
      <p:pic>
        <p:nvPicPr>
          <p:cNvPr id="1008" name="Google Shape;1008;p107"/>
          <p:cNvPicPr preferRelativeResize="0"/>
          <p:nvPr/>
        </p:nvPicPr>
        <p:blipFill rotWithShape="1">
          <a:blip r:embed="rId3">
            <a:alphaModFix/>
          </a:blip>
          <a:srcRect l="76263" t="9561" b="9884"/>
          <a:stretch/>
        </p:blipFill>
        <p:spPr>
          <a:xfrm>
            <a:off x="10302067" y="655367"/>
            <a:ext cx="1889936" cy="5524531"/>
          </a:xfrm>
          <a:prstGeom prst="rect">
            <a:avLst/>
          </a:prstGeom>
          <a:noFill/>
          <a:ln>
            <a:noFill/>
          </a:ln>
        </p:spPr>
      </p:pic>
      <p:pic>
        <p:nvPicPr>
          <p:cNvPr id="1009" name="Google Shape;1009;p107"/>
          <p:cNvPicPr preferRelativeResize="0"/>
          <p:nvPr/>
        </p:nvPicPr>
        <p:blipFill rotWithShape="1">
          <a:blip r:embed="rId3">
            <a:alphaModFix/>
          </a:blip>
          <a:srcRect l="53098" r="23164"/>
          <a:stretch/>
        </p:blipFill>
        <p:spPr>
          <a:xfrm>
            <a:off x="8457636" y="406400"/>
            <a:ext cx="1889936" cy="6858003"/>
          </a:xfrm>
          <a:prstGeom prst="rect">
            <a:avLst/>
          </a:prstGeom>
          <a:noFill/>
          <a:ln>
            <a:noFill/>
          </a:ln>
        </p:spPr>
      </p:pic>
      <p:sp>
        <p:nvSpPr>
          <p:cNvPr id="1010" name="Google Shape;1010;p107"/>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86</a:t>
            </a:fld>
            <a:endParaRPr kern="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08"/>
          <p:cNvSpPr txBox="1">
            <a:spLocks noGrp="1"/>
          </p:cNvSpPr>
          <p:nvPr>
            <p:ph type="title" idx="4294967295"/>
          </p:nvPr>
        </p:nvSpPr>
        <p:spPr>
          <a:xfrm>
            <a:off x="256133" y="102967"/>
            <a:ext cx="11059600" cy="552400"/>
          </a:xfrm>
          <a:prstGeom prst="rect">
            <a:avLst/>
          </a:prstGeom>
        </p:spPr>
        <p:txBody>
          <a:bodyPr spcFirstLastPara="1" wrap="square" lIns="121900" tIns="121900" rIns="121900" bIns="121900" anchor="t" anchorCtr="0">
            <a:noAutofit/>
          </a:bodyPr>
          <a:lstStyle/>
          <a:p>
            <a:pPr>
              <a:buSzPts val="990"/>
            </a:pPr>
            <a:r>
              <a:rPr lang="en-GB" sz="2667">
                <a:solidFill>
                  <a:srgbClr val="1A73E8"/>
                </a:solidFill>
              </a:rPr>
              <a:t>By default, CPS data is inaccessible to other services</a:t>
            </a:r>
            <a:endParaRPr sz="2667">
              <a:solidFill>
                <a:srgbClr val="1A73E8"/>
              </a:solidFill>
            </a:endParaRPr>
          </a:p>
        </p:txBody>
      </p:sp>
      <p:sp>
        <p:nvSpPr>
          <p:cNvPr id="1016" name="Google Shape;1016;p108"/>
          <p:cNvSpPr/>
          <p:nvPr/>
        </p:nvSpPr>
        <p:spPr>
          <a:xfrm>
            <a:off x="8370773" y="4079549"/>
            <a:ext cx="645200" cy="1033200"/>
          </a:xfrm>
          <a:prstGeom prst="can">
            <a:avLst>
              <a:gd name="adj" fmla="val 25000"/>
            </a:avLst>
          </a:prstGeom>
          <a:solidFill>
            <a:srgbClr val="C9DAF8"/>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108"/>
          <p:cNvSpPr/>
          <p:nvPr/>
        </p:nvSpPr>
        <p:spPr>
          <a:xfrm>
            <a:off x="7438009" y="4079549"/>
            <a:ext cx="645200" cy="1033200"/>
          </a:xfrm>
          <a:prstGeom prst="can">
            <a:avLst>
              <a:gd name="adj" fmla="val 25000"/>
            </a:avLst>
          </a:prstGeom>
          <a:solidFill>
            <a:srgbClr val="C9DAF8"/>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108"/>
          <p:cNvSpPr/>
          <p:nvPr/>
        </p:nvSpPr>
        <p:spPr>
          <a:xfrm>
            <a:off x="6505228" y="4079561"/>
            <a:ext cx="645200" cy="1033200"/>
          </a:xfrm>
          <a:prstGeom prst="can">
            <a:avLst>
              <a:gd name="adj" fmla="val 25000"/>
            </a:avLst>
          </a:prstGeom>
          <a:solidFill>
            <a:srgbClr val="C9DAF8"/>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108"/>
          <p:cNvSpPr/>
          <p:nvPr/>
        </p:nvSpPr>
        <p:spPr>
          <a:xfrm>
            <a:off x="5572464" y="4079561"/>
            <a:ext cx="645200" cy="1033200"/>
          </a:xfrm>
          <a:prstGeom prst="can">
            <a:avLst>
              <a:gd name="adj" fmla="val 25000"/>
            </a:avLst>
          </a:prstGeom>
          <a:solidFill>
            <a:srgbClr val="C9DAF8"/>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108"/>
          <p:cNvSpPr/>
          <p:nvPr/>
        </p:nvSpPr>
        <p:spPr>
          <a:xfrm>
            <a:off x="4639712" y="4079561"/>
            <a:ext cx="645200" cy="1033200"/>
          </a:xfrm>
          <a:prstGeom prst="can">
            <a:avLst>
              <a:gd name="adj" fmla="val 25000"/>
            </a:avLst>
          </a:prstGeom>
          <a:solidFill>
            <a:srgbClr val="C9DAF8"/>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021" name="Google Shape;1021;p108"/>
          <p:cNvPicPr preferRelativeResize="0"/>
          <p:nvPr/>
        </p:nvPicPr>
        <p:blipFill>
          <a:blip r:embed="rId3">
            <a:alphaModFix/>
          </a:blip>
          <a:stretch>
            <a:fillRect/>
          </a:stretch>
        </p:blipFill>
        <p:spPr>
          <a:xfrm>
            <a:off x="4724709" y="4445434"/>
            <a:ext cx="475167" cy="462700"/>
          </a:xfrm>
          <a:prstGeom prst="rect">
            <a:avLst/>
          </a:prstGeom>
          <a:noFill/>
          <a:ln>
            <a:noFill/>
          </a:ln>
        </p:spPr>
      </p:pic>
      <p:pic>
        <p:nvPicPr>
          <p:cNvPr id="1022" name="Google Shape;1022;p108"/>
          <p:cNvPicPr preferRelativeResize="0"/>
          <p:nvPr/>
        </p:nvPicPr>
        <p:blipFill>
          <a:blip r:embed="rId4">
            <a:alphaModFix/>
          </a:blip>
          <a:stretch>
            <a:fillRect/>
          </a:stretch>
        </p:blipFill>
        <p:spPr>
          <a:xfrm>
            <a:off x="5692213" y="4468203"/>
            <a:ext cx="405668" cy="395044"/>
          </a:xfrm>
          <a:prstGeom prst="rect">
            <a:avLst/>
          </a:prstGeom>
          <a:noFill/>
          <a:ln>
            <a:noFill/>
          </a:ln>
        </p:spPr>
      </p:pic>
      <p:pic>
        <p:nvPicPr>
          <p:cNvPr id="1023" name="Google Shape;1023;p108"/>
          <p:cNvPicPr preferRelativeResize="0"/>
          <p:nvPr/>
        </p:nvPicPr>
        <p:blipFill>
          <a:blip r:embed="rId5">
            <a:alphaModFix/>
          </a:blip>
          <a:stretch>
            <a:fillRect/>
          </a:stretch>
        </p:blipFill>
        <p:spPr>
          <a:xfrm>
            <a:off x="6624983" y="4479275"/>
            <a:ext cx="405668" cy="395019"/>
          </a:xfrm>
          <a:prstGeom prst="rect">
            <a:avLst/>
          </a:prstGeom>
          <a:noFill/>
          <a:ln>
            <a:noFill/>
          </a:ln>
        </p:spPr>
      </p:pic>
      <p:pic>
        <p:nvPicPr>
          <p:cNvPr id="1024" name="Google Shape;1024;p108"/>
          <p:cNvPicPr preferRelativeResize="0"/>
          <p:nvPr/>
        </p:nvPicPr>
        <p:blipFill>
          <a:blip r:embed="rId6">
            <a:alphaModFix/>
          </a:blip>
          <a:stretch>
            <a:fillRect/>
          </a:stretch>
        </p:blipFill>
        <p:spPr>
          <a:xfrm>
            <a:off x="7557738" y="4479266"/>
            <a:ext cx="405668" cy="395044"/>
          </a:xfrm>
          <a:prstGeom prst="rect">
            <a:avLst/>
          </a:prstGeom>
          <a:noFill/>
          <a:ln>
            <a:noFill/>
          </a:ln>
        </p:spPr>
      </p:pic>
      <p:pic>
        <p:nvPicPr>
          <p:cNvPr id="1025" name="Google Shape;1025;p108"/>
          <p:cNvPicPr preferRelativeResize="0"/>
          <p:nvPr/>
        </p:nvPicPr>
        <p:blipFill>
          <a:blip r:embed="rId7">
            <a:alphaModFix/>
          </a:blip>
          <a:stretch>
            <a:fillRect/>
          </a:stretch>
        </p:blipFill>
        <p:spPr>
          <a:xfrm>
            <a:off x="8490507" y="4479273"/>
            <a:ext cx="405668" cy="395019"/>
          </a:xfrm>
          <a:prstGeom prst="rect">
            <a:avLst/>
          </a:prstGeom>
          <a:noFill/>
          <a:ln>
            <a:noFill/>
          </a:ln>
        </p:spPr>
      </p:pic>
      <p:sp>
        <p:nvSpPr>
          <p:cNvPr id="1026" name="Google Shape;1026;p108"/>
          <p:cNvSpPr/>
          <p:nvPr/>
        </p:nvSpPr>
        <p:spPr>
          <a:xfrm>
            <a:off x="4591407" y="1690533"/>
            <a:ext cx="7274000" cy="792000"/>
          </a:xfrm>
          <a:prstGeom prst="roundRect">
            <a:avLst>
              <a:gd name="adj" fmla="val 16667"/>
            </a:avLst>
          </a:prstGeom>
          <a:solidFill>
            <a:srgbClr val="C9DAF8"/>
          </a:solidFill>
          <a:ln>
            <a:noFill/>
          </a:ln>
        </p:spPr>
        <p:txBody>
          <a:bodyPr spcFirstLastPara="1" wrap="square" lIns="121900" tIns="121900" rIns="121900" bIns="121900" anchor="ctr" anchorCtr="0">
            <a:noAutofit/>
          </a:bodyPr>
          <a:lstStyle/>
          <a:p>
            <a:pPr algn="ctr" defTabSz="1219170">
              <a:buClr>
                <a:srgbClr val="000000"/>
              </a:buClr>
            </a:pPr>
            <a:r>
              <a:rPr lang="en-GB" sz="1867" b="1" kern="0">
                <a:solidFill>
                  <a:srgbClr val="185ABC"/>
                </a:solidFill>
                <a:latin typeface="Google Sans"/>
                <a:ea typeface="Google Sans"/>
                <a:cs typeface="Google Sans"/>
                <a:sym typeface="Google Sans"/>
              </a:rPr>
              <a:t>Personal data available for cross-service use</a:t>
            </a:r>
            <a:endParaRPr sz="1867" b="1" kern="0">
              <a:solidFill>
                <a:srgbClr val="185ABC"/>
              </a:solidFill>
              <a:latin typeface="Google Sans"/>
              <a:ea typeface="Google Sans"/>
              <a:cs typeface="Google Sans"/>
              <a:sym typeface="Google Sans"/>
            </a:endParaRPr>
          </a:p>
          <a:p>
            <a:pPr algn="ctr" defTabSz="1219170">
              <a:buClr>
                <a:srgbClr val="000000"/>
              </a:buClr>
            </a:pPr>
            <a:r>
              <a:rPr lang="en-GB" sz="1867" kern="0">
                <a:solidFill>
                  <a:srgbClr val="185ABC"/>
                </a:solidFill>
                <a:latin typeface="Google Sans"/>
                <a:ea typeface="Google Sans"/>
                <a:cs typeface="Google Sans"/>
                <a:sym typeface="Google Sans"/>
              </a:rPr>
              <a:t>(in principle and subject to other controls)</a:t>
            </a:r>
            <a:endParaRPr sz="933" kern="0">
              <a:solidFill>
                <a:srgbClr val="185ABC"/>
              </a:solidFill>
              <a:latin typeface="Google Sans"/>
              <a:ea typeface="Google Sans"/>
              <a:cs typeface="Google Sans"/>
              <a:sym typeface="Google Sans"/>
            </a:endParaRPr>
          </a:p>
        </p:txBody>
      </p:sp>
      <p:cxnSp>
        <p:nvCxnSpPr>
          <p:cNvPr id="1027" name="Google Shape;1027;p108"/>
          <p:cNvCxnSpPr>
            <a:stCxn id="1020" idx="1"/>
          </p:cNvCxnSpPr>
          <p:nvPr/>
        </p:nvCxnSpPr>
        <p:spPr>
          <a:xfrm rot="10800000">
            <a:off x="4962312" y="2491161"/>
            <a:ext cx="0" cy="1588400"/>
          </a:xfrm>
          <a:prstGeom prst="straightConnector1">
            <a:avLst/>
          </a:prstGeom>
          <a:noFill/>
          <a:ln w="9525" cap="flat" cmpd="sng">
            <a:solidFill>
              <a:srgbClr val="CC0000"/>
            </a:solidFill>
            <a:prstDash val="dash"/>
            <a:round/>
            <a:headEnd type="stealth" w="med" len="med"/>
            <a:tailEnd type="stealth" w="med" len="med"/>
          </a:ln>
        </p:spPr>
      </p:cxnSp>
      <p:cxnSp>
        <p:nvCxnSpPr>
          <p:cNvPr id="1028" name="Google Shape;1028;p108"/>
          <p:cNvCxnSpPr/>
          <p:nvPr/>
        </p:nvCxnSpPr>
        <p:spPr>
          <a:xfrm rot="10800000">
            <a:off x="5895045" y="2489147"/>
            <a:ext cx="0" cy="1588400"/>
          </a:xfrm>
          <a:prstGeom prst="straightConnector1">
            <a:avLst/>
          </a:prstGeom>
          <a:noFill/>
          <a:ln w="9525" cap="flat" cmpd="sng">
            <a:solidFill>
              <a:srgbClr val="CC0000"/>
            </a:solidFill>
            <a:prstDash val="dash"/>
            <a:round/>
            <a:headEnd type="stealth" w="med" len="med"/>
            <a:tailEnd type="stealth" w="med" len="med"/>
          </a:ln>
        </p:spPr>
      </p:cxnSp>
      <p:cxnSp>
        <p:nvCxnSpPr>
          <p:cNvPr id="1029" name="Google Shape;1029;p108"/>
          <p:cNvCxnSpPr/>
          <p:nvPr/>
        </p:nvCxnSpPr>
        <p:spPr>
          <a:xfrm rot="10800000">
            <a:off x="6827829" y="2489147"/>
            <a:ext cx="0" cy="1588400"/>
          </a:xfrm>
          <a:prstGeom prst="straightConnector1">
            <a:avLst/>
          </a:prstGeom>
          <a:noFill/>
          <a:ln w="9525" cap="flat" cmpd="sng">
            <a:solidFill>
              <a:srgbClr val="CC0000"/>
            </a:solidFill>
            <a:prstDash val="dash"/>
            <a:round/>
            <a:headEnd type="stealth" w="med" len="med"/>
            <a:tailEnd type="stealth" w="med" len="med"/>
          </a:ln>
        </p:spPr>
      </p:cxnSp>
      <p:cxnSp>
        <p:nvCxnSpPr>
          <p:cNvPr id="1030" name="Google Shape;1030;p108"/>
          <p:cNvCxnSpPr/>
          <p:nvPr/>
        </p:nvCxnSpPr>
        <p:spPr>
          <a:xfrm rot="10800000">
            <a:off x="7760579" y="2524961"/>
            <a:ext cx="0" cy="1543200"/>
          </a:xfrm>
          <a:prstGeom prst="straightConnector1">
            <a:avLst/>
          </a:prstGeom>
          <a:noFill/>
          <a:ln w="9525" cap="flat" cmpd="sng">
            <a:solidFill>
              <a:srgbClr val="CC0000"/>
            </a:solidFill>
            <a:prstDash val="dash"/>
            <a:round/>
            <a:headEnd type="stealth" w="med" len="med"/>
            <a:tailEnd type="stealth" w="med" len="med"/>
          </a:ln>
        </p:spPr>
      </p:cxnSp>
      <p:cxnSp>
        <p:nvCxnSpPr>
          <p:cNvPr id="1031" name="Google Shape;1031;p108"/>
          <p:cNvCxnSpPr>
            <a:stCxn id="1016" idx="1"/>
          </p:cNvCxnSpPr>
          <p:nvPr/>
        </p:nvCxnSpPr>
        <p:spPr>
          <a:xfrm rot="10800000">
            <a:off x="8693373" y="2522349"/>
            <a:ext cx="0" cy="1557200"/>
          </a:xfrm>
          <a:prstGeom prst="straightConnector1">
            <a:avLst/>
          </a:prstGeom>
          <a:noFill/>
          <a:ln w="9525" cap="flat" cmpd="sng">
            <a:solidFill>
              <a:srgbClr val="CC0000"/>
            </a:solidFill>
            <a:prstDash val="dash"/>
            <a:round/>
            <a:headEnd type="stealth" w="med" len="med"/>
            <a:tailEnd type="stealth" w="med" len="med"/>
          </a:ln>
        </p:spPr>
      </p:cxnSp>
      <p:cxnSp>
        <p:nvCxnSpPr>
          <p:cNvPr id="1032" name="Google Shape;1032;p108"/>
          <p:cNvCxnSpPr/>
          <p:nvPr/>
        </p:nvCxnSpPr>
        <p:spPr>
          <a:xfrm rot="10800000">
            <a:off x="9626108" y="2536349"/>
            <a:ext cx="0" cy="1543200"/>
          </a:xfrm>
          <a:prstGeom prst="straightConnector1">
            <a:avLst/>
          </a:prstGeom>
          <a:noFill/>
          <a:ln w="9525" cap="flat" cmpd="sng">
            <a:solidFill>
              <a:srgbClr val="CC0000"/>
            </a:solidFill>
            <a:prstDash val="dash"/>
            <a:round/>
            <a:headEnd type="stealth" w="med" len="med"/>
            <a:tailEnd type="stealth" w="med" len="med"/>
          </a:ln>
        </p:spPr>
      </p:cxnSp>
      <p:cxnSp>
        <p:nvCxnSpPr>
          <p:cNvPr id="1033" name="Google Shape;1033;p108"/>
          <p:cNvCxnSpPr/>
          <p:nvPr/>
        </p:nvCxnSpPr>
        <p:spPr>
          <a:xfrm rot="10800000">
            <a:off x="10587004" y="2506715"/>
            <a:ext cx="0" cy="1543200"/>
          </a:xfrm>
          <a:prstGeom prst="straightConnector1">
            <a:avLst/>
          </a:prstGeom>
          <a:noFill/>
          <a:ln w="9525" cap="flat" cmpd="sng">
            <a:solidFill>
              <a:srgbClr val="CC0000"/>
            </a:solidFill>
            <a:prstDash val="dash"/>
            <a:round/>
            <a:headEnd type="stealth" w="med" len="med"/>
            <a:tailEnd type="stealth" w="med" len="med"/>
          </a:ln>
        </p:spPr>
      </p:cxnSp>
      <p:sp>
        <p:nvSpPr>
          <p:cNvPr id="1034" name="Google Shape;1034;p108"/>
          <p:cNvSpPr/>
          <p:nvPr/>
        </p:nvSpPr>
        <p:spPr>
          <a:xfrm>
            <a:off x="9303521" y="4079549"/>
            <a:ext cx="645200" cy="1033200"/>
          </a:xfrm>
          <a:prstGeom prst="can">
            <a:avLst>
              <a:gd name="adj" fmla="val 25000"/>
            </a:avLst>
          </a:prstGeom>
          <a:solidFill>
            <a:srgbClr val="C9DAF8"/>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5" name="Google Shape;1035;p108"/>
          <p:cNvSpPr/>
          <p:nvPr/>
        </p:nvSpPr>
        <p:spPr>
          <a:xfrm>
            <a:off x="10236289" y="4074547"/>
            <a:ext cx="645200" cy="1033200"/>
          </a:xfrm>
          <a:prstGeom prst="can">
            <a:avLst>
              <a:gd name="adj" fmla="val 25000"/>
            </a:avLst>
          </a:prstGeom>
          <a:solidFill>
            <a:srgbClr val="C9DAF8"/>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036" name="Google Shape;1036;p108"/>
          <p:cNvPicPr preferRelativeResize="0"/>
          <p:nvPr/>
        </p:nvPicPr>
        <p:blipFill rotWithShape="1">
          <a:blip r:embed="rId8">
            <a:alphaModFix/>
          </a:blip>
          <a:srcRect l="16624" t="16509" r="16126" b="17133"/>
          <a:stretch/>
        </p:blipFill>
        <p:spPr>
          <a:xfrm>
            <a:off x="10365638" y="4477514"/>
            <a:ext cx="405637" cy="389749"/>
          </a:xfrm>
          <a:prstGeom prst="rect">
            <a:avLst/>
          </a:prstGeom>
          <a:noFill/>
          <a:ln>
            <a:noFill/>
          </a:ln>
        </p:spPr>
      </p:pic>
      <p:pic>
        <p:nvPicPr>
          <p:cNvPr id="1037" name="Google Shape;1037;p108"/>
          <p:cNvPicPr preferRelativeResize="0"/>
          <p:nvPr/>
        </p:nvPicPr>
        <p:blipFill rotWithShape="1">
          <a:blip r:embed="rId9">
            <a:alphaModFix/>
          </a:blip>
          <a:srcRect l="10685" r="9633" b="26831"/>
          <a:stretch/>
        </p:blipFill>
        <p:spPr>
          <a:xfrm>
            <a:off x="9450324" y="4495427"/>
            <a:ext cx="405637" cy="362717"/>
          </a:xfrm>
          <a:prstGeom prst="rect">
            <a:avLst/>
          </a:prstGeom>
          <a:noFill/>
          <a:ln>
            <a:noFill/>
          </a:ln>
        </p:spPr>
      </p:pic>
      <p:sp>
        <p:nvSpPr>
          <p:cNvPr id="1038" name="Google Shape;1038;p108"/>
          <p:cNvSpPr/>
          <p:nvPr/>
        </p:nvSpPr>
        <p:spPr>
          <a:xfrm>
            <a:off x="4786623" y="3118537"/>
            <a:ext cx="357911" cy="493379"/>
          </a:xfrm>
          <a:prstGeom prst="flowChartOffpageConnec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039" name="Google Shape;1039;p108"/>
          <p:cNvSpPr/>
          <p:nvPr/>
        </p:nvSpPr>
        <p:spPr>
          <a:xfrm>
            <a:off x="5719394" y="3118537"/>
            <a:ext cx="357911" cy="493379"/>
          </a:xfrm>
          <a:prstGeom prst="flowChartOffpageConnec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040" name="Google Shape;1040;p108"/>
          <p:cNvSpPr/>
          <p:nvPr/>
        </p:nvSpPr>
        <p:spPr>
          <a:xfrm>
            <a:off x="6652163" y="3118537"/>
            <a:ext cx="357911" cy="493379"/>
          </a:xfrm>
          <a:prstGeom prst="flowChartOffpageConnec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041" name="Google Shape;1041;p108"/>
          <p:cNvSpPr/>
          <p:nvPr/>
        </p:nvSpPr>
        <p:spPr>
          <a:xfrm>
            <a:off x="7584947" y="3118523"/>
            <a:ext cx="357911" cy="493379"/>
          </a:xfrm>
          <a:prstGeom prst="flowChartOffpageConnec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042" name="Google Shape;1042;p108"/>
          <p:cNvSpPr/>
          <p:nvPr/>
        </p:nvSpPr>
        <p:spPr>
          <a:xfrm>
            <a:off x="8517665" y="3118523"/>
            <a:ext cx="357911" cy="493379"/>
          </a:xfrm>
          <a:prstGeom prst="flowChartOffpageConnec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043" name="Google Shape;1043;p108"/>
          <p:cNvSpPr/>
          <p:nvPr/>
        </p:nvSpPr>
        <p:spPr>
          <a:xfrm>
            <a:off x="9462851" y="3118508"/>
            <a:ext cx="357911" cy="493379"/>
          </a:xfrm>
          <a:prstGeom prst="flowChartOffpageConnec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044" name="Google Shape;1044;p108"/>
          <p:cNvSpPr/>
          <p:nvPr/>
        </p:nvSpPr>
        <p:spPr>
          <a:xfrm>
            <a:off x="10408026" y="3116021"/>
            <a:ext cx="357911" cy="493379"/>
          </a:xfrm>
          <a:prstGeom prst="flowChartOffpageConnec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pic>
        <p:nvPicPr>
          <p:cNvPr id="1045" name="Google Shape;1045;p108"/>
          <p:cNvPicPr preferRelativeResize="0"/>
          <p:nvPr/>
        </p:nvPicPr>
        <p:blipFill rotWithShape="1">
          <a:blip r:embed="rId10">
            <a:alphaModFix/>
          </a:blip>
          <a:srcRect l="58597" t="3929" r="8714" b="4679"/>
          <a:stretch/>
        </p:blipFill>
        <p:spPr>
          <a:xfrm>
            <a:off x="4894941" y="3258763"/>
            <a:ext cx="134720" cy="207927"/>
          </a:xfrm>
          <a:prstGeom prst="rect">
            <a:avLst/>
          </a:prstGeom>
          <a:noFill/>
          <a:ln>
            <a:noFill/>
          </a:ln>
        </p:spPr>
      </p:pic>
      <p:pic>
        <p:nvPicPr>
          <p:cNvPr id="1046" name="Google Shape;1046;p108"/>
          <p:cNvPicPr preferRelativeResize="0"/>
          <p:nvPr/>
        </p:nvPicPr>
        <p:blipFill rotWithShape="1">
          <a:blip r:embed="rId10">
            <a:alphaModFix/>
          </a:blip>
          <a:srcRect l="58597" t="3929" r="8714" b="4679"/>
          <a:stretch/>
        </p:blipFill>
        <p:spPr>
          <a:xfrm>
            <a:off x="5831015" y="3258763"/>
            <a:ext cx="134720" cy="207927"/>
          </a:xfrm>
          <a:prstGeom prst="rect">
            <a:avLst/>
          </a:prstGeom>
          <a:noFill/>
          <a:ln>
            <a:noFill/>
          </a:ln>
        </p:spPr>
      </p:pic>
      <p:pic>
        <p:nvPicPr>
          <p:cNvPr id="1047" name="Google Shape;1047;p108"/>
          <p:cNvPicPr preferRelativeResize="0"/>
          <p:nvPr/>
        </p:nvPicPr>
        <p:blipFill rotWithShape="1">
          <a:blip r:embed="rId10">
            <a:alphaModFix/>
          </a:blip>
          <a:srcRect l="58597" t="3929" r="8714" b="4679"/>
          <a:stretch/>
        </p:blipFill>
        <p:spPr>
          <a:xfrm>
            <a:off x="6763785" y="3258763"/>
            <a:ext cx="134720" cy="207927"/>
          </a:xfrm>
          <a:prstGeom prst="rect">
            <a:avLst/>
          </a:prstGeom>
          <a:noFill/>
          <a:ln>
            <a:noFill/>
          </a:ln>
        </p:spPr>
      </p:pic>
      <p:pic>
        <p:nvPicPr>
          <p:cNvPr id="1048" name="Google Shape;1048;p108"/>
          <p:cNvPicPr preferRelativeResize="0"/>
          <p:nvPr/>
        </p:nvPicPr>
        <p:blipFill rotWithShape="1">
          <a:blip r:embed="rId10">
            <a:alphaModFix/>
          </a:blip>
          <a:srcRect l="58597" t="3929" r="8714" b="4679"/>
          <a:stretch/>
        </p:blipFill>
        <p:spPr>
          <a:xfrm>
            <a:off x="7696515" y="3258763"/>
            <a:ext cx="134720" cy="207927"/>
          </a:xfrm>
          <a:prstGeom prst="rect">
            <a:avLst/>
          </a:prstGeom>
          <a:noFill/>
          <a:ln>
            <a:noFill/>
          </a:ln>
        </p:spPr>
      </p:pic>
      <p:pic>
        <p:nvPicPr>
          <p:cNvPr id="1049" name="Google Shape;1049;p108"/>
          <p:cNvPicPr preferRelativeResize="0"/>
          <p:nvPr/>
        </p:nvPicPr>
        <p:blipFill rotWithShape="1">
          <a:blip r:embed="rId10">
            <a:alphaModFix/>
          </a:blip>
          <a:srcRect l="58597" t="3929" r="8714" b="4679"/>
          <a:stretch/>
        </p:blipFill>
        <p:spPr>
          <a:xfrm>
            <a:off x="8635500" y="3258763"/>
            <a:ext cx="134720" cy="207927"/>
          </a:xfrm>
          <a:prstGeom prst="rect">
            <a:avLst/>
          </a:prstGeom>
          <a:noFill/>
          <a:ln>
            <a:noFill/>
          </a:ln>
        </p:spPr>
      </p:pic>
      <p:pic>
        <p:nvPicPr>
          <p:cNvPr id="1050" name="Google Shape;1050;p108"/>
          <p:cNvPicPr preferRelativeResize="0"/>
          <p:nvPr/>
        </p:nvPicPr>
        <p:blipFill rotWithShape="1">
          <a:blip r:embed="rId10">
            <a:alphaModFix/>
          </a:blip>
          <a:srcRect l="58597" t="3929" r="8714" b="4679"/>
          <a:stretch/>
        </p:blipFill>
        <p:spPr>
          <a:xfrm>
            <a:off x="9574447" y="3258763"/>
            <a:ext cx="134720" cy="207927"/>
          </a:xfrm>
          <a:prstGeom prst="rect">
            <a:avLst/>
          </a:prstGeom>
          <a:noFill/>
          <a:ln>
            <a:noFill/>
          </a:ln>
        </p:spPr>
      </p:pic>
      <p:pic>
        <p:nvPicPr>
          <p:cNvPr id="1051" name="Google Shape;1051;p108"/>
          <p:cNvPicPr preferRelativeResize="0"/>
          <p:nvPr/>
        </p:nvPicPr>
        <p:blipFill rotWithShape="1">
          <a:blip r:embed="rId10">
            <a:alphaModFix/>
          </a:blip>
          <a:srcRect l="58597" t="3929" r="8714" b="4679"/>
          <a:stretch/>
        </p:blipFill>
        <p:spPr>
          <a:xfrm>
            <a:off x="10513405" y="3258763"/>
            <a:ext cx="134720" cy="207927"/>
          </a:xfrm>
          <a:prstGeom prst="rect">
            <a:avLst/>
          </a:prstGeom>
          <a:noFill/>
          <a:ln>
            <a:noFill/>
          </a:ln>
        </p:spPr>
      </p:pic>
      <p:cxnSp>
        <p:nvCxnSpPr>
          <p:cNvPr id="1052" name="Google Shape;1052;p108"/>
          <p:cNvCxnSpPr/>
          <p:nvPr/>
        </p:nvCxnSpPr>
        <p:spPr>
          <a:xfrm rot="10800000">
            <a:off x="11519788" y="2506715"/>
            <a:ext cx="0" cy="1543200"/>
          </a:xfrm>
          <a:prstGeom prst="straightConnector1">
            <a:avLst/>
          </a:prstGeom>
          <a:noFill/>
          <a:ln w="9525" cap="flat" cmpd="sng">
            <a:solidFill>
              <a:srgbClr val="1D8E3E"/>
            </a:solidFill>
            <a:prstDash val="dash"/>
            <a:round/>
            <a:headEnd type="stealth" w="med" len="med"/>
            <a:tailEnd type="stealth" w="med" len="med"/>
          </a:ln>
        </p:spPr>
      </p:cxnSp>
      <p:sp>
        <p:nvSpPr>
          <p:cNvPr id="1053" name="Google Shape;1053;p108"/>
          <p:cNvSpPr/>
          <p:nvPr/>
        </p:nvSpPr>
        <p:spPr>
          <a:xfrm>
            <a:off x="11169073" y="4074547"/>
            <a:ext cx="645200" cy="1033200"/>
          </a:xfrm>
          <a:prstGeom prst="can">
            <a:avLst>
              <a:gd name="adj" fmla="val 25000"/>
            </a:avLst>
          </a:prstGeom>
          <a:solidFill>
            <a:srgbClr val="C9DAF8"/>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4" name="Google Shape;1054;p108"/>
          <p:cNvSpPr/>
          <p:nvPr/>
        </p:nvSpPr>
        <p:spPr>
          <a:xfrm rot="-5400000" flipH="1">
            <a:off x="7719703" y="2193971"/>
            <a:ext cx="79200" cy="62392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055" name="Google Shape;1055;p108"/>
          <p:cNvSpPr txBox="1"/>
          <p:nvPr/>
        </p:nvSpPr>
        <p:spPr>
          <a:xfrm>
            <a:off x="4639703" y="5353299"/>
            <a:ext cx="6239200" cy="421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467" kern="0">
                <a:solidFill>
                  <a:srgbClr val="666666"/>
                </a:solidFill>
                <a:latin typeface="Google Sans Text"/>
                <a:ea typeface="Google Sans Text"/>
                <a:cs typeface="Google Sans Text"/>
                <a:sym typeface="Google Sans Text"/>
              </a:rPr>
              <a:t>Core Platform Services</a:t>
            </a:r>
            <a:endParaRPr sz="1467" kern="0">
              <a:solidFill>
                <a:srgbClr val="666666"/>
              </a:solidFill>
              <a:latin typeface="Google Sans Text"/>
              <a:ea typeface="Google Sans Text"/>
              <a:cs typeface="Google Sans Text"/>
              <a:sym typeface="Google Sans Text"/>
            </a:endParaRPr>
          </a:p>
        </p:txBody>
      </p:sp>
      <p:sp>
        <p:nvSpPr>
          <p:cNvPr id="1056" name="Google Shape;1056;p108"/>
          <p:cNvSpPr txBox="1"/>
          <p:nvPr/>
        </p:nvSpPr>
        <p:spPr>
          <a:xfrm>
            <a:off x="10878907" y="5353300"/>
            <a:ext cx="1184000" cy="421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467" kern="0">
                <a:solidFill>
                  <a:srgbClr val="666666"/>
                </a:solidFill>
                <a:latin typeface="Google Sans Text"/>
                <a:ea typeface="Google Sans Text"/>
                <a:cs typeface="Google Sans Text"/>
                <a:sym typeface="Google Sans Text"/>
              </a:rPr>
              <a:t>Non-CPSs</a:t>
            </a:r>
            <a:endParaRPr sz="1467" kern="0">
              <a:solidFill>
                <a:srgbClr val="666666"/>
              </a:solidFill>
              <a:latin typeface="Google Sans Text"/>
              <a:ea typeface="Google Sans Text"/>
              <a:cs typeface="Google Sans Text"/>
              <a:sym typeface="Google Sans Text"/>
            </a:endParaRPr>
          </a:p>
        </p:txBody>
      </p:sp>
      <p:sp>
        <p:nvSpPr>
          <p:cNvPr id="1057" name="Google Shape;1057;p108"/>
          <p:cNvSpPr/>
          <p:nvPr/>
        </p:nvSpPr>
        <p:spPr>
          <a:xfrm rot="-5400000" flipH="1">
            <a:off x="11480057" y="4940559"/>
            <a:ext cx="79200" cy="7872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pic>
        <p:nvPicPr>
          <p:cNvPr id="1058" name="Google Shape;1058;p108"/>
          <p:cNvPicPr preferRelativeResize="0"/>
          <p:nvPr/>
        </p:nvPicPr>
        <p:blipFill>
          <a:blip r:embed="rId11">
            <a:alphaModFix/>
          </a:blip>
          <a:stretch>
            <a:fillRect/>
          </a:stretch>
        </p:blipFill>
        <p:spPr>
          <a:xfrm>
            <a:off x="11549918" y="4804094"/>
            <a:ext cx="134719" cy="148740"/>
          </a:xfrm>
          <a:prstGeom prst="rect">
            <a:avLst/>
          </a:prstGeom>
          <a:noFill/>
          <a:ln>
            <a:noFill/>
          </a:ln>
        </p:spPr>
      </p:pic>
      <p:pic>
        <p:nvPicPr>
          <p:cNvPr id="1059" name="Google Shape;1059;p108"/>
          <p:cNvPicPr preferRelativeResize="0"/>
          <p:nvPr/>
        </p:nvPicPr>
        <p:blipFill>
          <a:blip r:embed="rId12">
            <a:alphaModFix/>
          </a:blip>
          <a:stretch>
            <a:fillRect/>
          </a:stretch>
        </p:blipFill>
        <p:spPr>
          <a:xfrm>
            <a:off x="11342903" y="4597976"/>
            <a:ext cx="134719" cy="148712"/>
          </a:xfrm>
          <a:prstGeom prst="rect">
            <a:avLst/>
          </a:prstGeom>
          <a:noFill/>
          <a:ln>
            <a:noFill/>
          </a:ln>
        </p:spPr>
      </p:pic>
      <p:pic>
        <p:nvPicPr>
          <p:cNvPr id="1060" name="Google Shape;1060;p108"/>
          <p:cNvPicPr preferRelativeResize="0"/>
          <p:nvPr/>
        </p:nvPicPr>
        <p:blipFill>
          <a:blip r:embed="rId13">
            <a:alphaModFix/>
          </a:blip>
          <a:stretch>
            <a:fillRect/>
          </a:stretch>
        </p:blipFill>
        <p:spPr>
          <a:xfrm>
            <a:off x="11342899" y="4804099"/>
            <a:ext cx="134719" cy="148740"/>
          </a:xfrm>
          <a:prstGeom prst="rect">
            <a:avLst/>
          </a:prstGeom>
          <a:noFill/>
          <a:ln>
            <a:noFill/>
          </a:ln>
        </p:spPr>
      </p:pic>
      <p:pic>
        <p:nvPicPr>
          <p:cNvPr id="1061" name="Google Shape;1061;p108"/>
          <p:cNvPicPr preferRelativeResize="0"/>
          <p:nvPr/>
        </p:nvPicPr>
        <p:blipFill>
          <a:blip r:embed="rId14">
            <a:alphaModFix/>
          </a:blip>
          <a:stretch>
            <a:fillRect/>
          </a:stretch>
        </p:blipFill>
        <p:spPr>
          <a:xfrm>
            <a:off x="11549917" y="4391831"/>
            <a:ext cx="134719" cy="148725"/>
          </a:xfrm>
          <a:prstGeom prst="rect">
            <a:avLst/>
          </a:prstGeom>
          <a:noFill/>
          <a:ln>
            <a:noFill/>
          </a:ln>
        </p:spPr>
      </p:pic>
      <p:pic>
        <p:nvPicPr>
          <p:cNvPr id="1062" name="Google Shape;1062;p108"/>
          <p:cNvPicPr preferRelativeResize="0"/>
          <p:nvPr/>
        </p:nvPicPr>
        <p:blipFill>
          <a:blip r:embed="rId15">
            <a:alphaModFix/>
          </a:blip>
          <a:stretch>
            <a:fillRect/>
          </a:stretch>
        </p:blipFill>
        <p:spPr>
          <a:xfrm>
            <a:off x="11342894" y="4372167"/>
            <a:ext cx="134719" cy="148740"/>
          </a:xfrm>
          <a:prstGeom prst="rect">
            <a:avLst/>
          </a:prstGeom>
          <a:noFill/>
          <a:ln>
            <a:noFill/>
          </a:ln>
        </p:spPr>
      </p:pic>
      <p:pic>
        <p:nvPicPr>
          <p:cNvPr id="1063" name="Google Shape;1063;p108"/>
          <p:cNvPicPr preferRelativeResize="0"/>
          <p:nvPr/>
        </p:nvPicPr>
        <p:blipFill>
          <a:blip r:embed="rId16">
            <a:alphaModFix/>
          </a:blip>
          <a:stretch>
            <a:fillRect/>
          </a:stretch>
        </p:blipFill>
        <p:spPr>
          <a:xfrm>
            <a:off x="11549906" y="4602428"/>
            <a:ext cx="134719" cy="148725"/>
          </a:xfrm>
          <a:prstGeom prst="rect">
            <a:avLst/>
          </a:prstGeom>
          <a:noFill/>
          <a:ln>
            <a:noFill/>
          </a:ln>
        </p:spPr>
      </p:pic>
      <p:sp>
        <p:nvSpPr>
          <p:cNvPr id="1064" name="Google Shape;1064;p108"/>
          <p:cNvSpPr/>
          <p:nvPr/>
        </p:nvSpPr>
        <p:spPr>
          <a:xfrm>
            <a:off x="11340729" y="3124567"/>
            <a:ext cx="357911" cy="493379"/>
          </a:xfrm>
          <a:prstGeom prst="flowChartOffpageConnec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pic>
        <p:nvPicPr>
          <p:cNvPr id="1065" name="Google Shape;1065;p108"/>
          <p:cNvPicPr preferRelativeResize="0"/>
          <p:nvPr/>
        </p:nvPicPr>
        <p:blipFill rotWithShape="1">
          <a:blip r:embed="rId17">
            <a:alphaModFix/>
          </a:blip>
          <a:srcRect l="9902" r="7165"/>
          <a:stretch/>
        </p:blipFill>
        <p:spPr>
          <a:xfrm>
            <a:off x="11457043" y="3267293"/>
            <a:ext cx="176613" cy="207927"/>
          </a:xfrm>
          <a:prstGeom prst="rect">
            <a:avLst/>
          </a:prstGeom>
          <a:noFill/>
          <a:ln>
            <a:noFill/>
          </a:ln>
        </p:spPr>
      </p:pic>
      <p:sp>
        <p:nvSpPr>
          <p:cNvPr id="1066" name="Google Shape;1066;p108"/>
          <p:cNvSpPr txBox="1"/>
          <p:nvPr/>
        </p:nvSpPr>
        <p:spPr>
          <a:xfrm>
            <a:off x="139800" y="1360734"/>
            <a:ext cx="4092400" cy="5424522"/>
          </a:xfrm>
          <a:prstGeom prst="rect">
            <a:avLst/>
          </a:prstGeom>
          <a:noFill/>
          <a:ln>
            <a:noFill/>
          </a:ln>
        </p:spPr>
        <p:txBody>
          <a:bodyPr spcFirstLastPara="1" wrap="square" lIns="121900" tIns="121900" rIns="121900" bIns="121900" anchor="t" anchorCtr="0">
            <a:spAutoFit/>
          </a:bodyPr>
          <a:lstStyle/>
          <a:p>
            <a:pPr marL="609585" indent="-406390" defTabSz="1219170">
              <a:buClr>
                <a:srgbClr val="434343"/>
              </a:buClr>
              <a:buSzPts val="1200"/>
              <a:buFont typeface="Google Sans Text"/>
              <a:buAutoNum type="arabicPeriod"/>
            </a:pPr>
            <a:r>
              <a:rPr lang="en-GB" sz="1600" kern="0">
                <a:solidFill>
                  <a:srgbClr val="434343"/>
                </a:solidFill>
                <a:latin typeface="Google Sans"/>
                <a:ea typeface="Google Sans"/>
                <a:cs typeface="Google Sans"/>
                <a:sym typeface="Google Sans"/>
              </a:rPr>
              <a:t>Each piece of data collected or otherwise produced by Google products and services is </a:t>
            </a:r>
            <a:r>
              <a:rPr lang="en-GB" sz="1600" b="1" kern="0">
                <a:solidFill>
                  <a:srgbClr val="434343"/>
                </a:solidFill>
                <a:latin typeface="Google Sans"/>
                <a:ea typeface="Google Sans"/>
                <a:cs typeface="Google Sans"/>
                <a:sym typeface="Google Sans"/>
              </a:rPr>
              <a:t>labeled</a:t>
            </a:r>
            <a:r>
              <a:rPr lang="en-GB" sz="1600" kern="0">
                <a:solidFill>
                  <a:srgbClr val="434343"/>
                </a:solidFill>
                <a:latin typeface="Google Sans"/>
                <a:ea typeface="Google Sans"/>
                <a:cs typeface="Google Sans"/>
                <a:sym typeface="Google Sans"/>
              </a:rPr>
              <a:t> with the service that originated it. Services are defined in line with Commission’s designation decisions</a:t>
            </a:r>
            <a:endParaRPr sz="1600" kern="0">
              <a:solidFill>
                <a:srgbClr val="434343"/>
              </a:solidFill>
              <a:latin typeface="Google Sans"/>
              <a:ea typeface="Google Sans"/>
              <a:cs typeface="Google Sans"/>
              <a:sym typeface="Google Sans"/>
            </a:endParaRPr>
          </a:p>
          <a:p>
            <a:pPr marL="609585" indent="-406390" defTabSz="1219170">
              <a:spcBef>
                <a:spcPts val="1333"/>
              </a:spcBef>
              <a:buClr>
                <a:srgbClr val="434343"/>
              </a:buClr>
              <a:buSzPts val="1200"/>
              <a:buFont typeface="Google Sans Text"/>
              <a:buAutoNum type="arabicPeriod"/>
            </a:pPr>
            <a:r>
              <a:rPr lang="en-GB" sz="1600" b="1" kern="0">
                <a:solidFill>
                  <a:srgbClr val="434343"/>
                </a:solidFill>
                <a:latin typeface="Google Sans"/>
                <a:ea typeface="Google Sans"/>
                <a:cs typeface="Google Sans"/>
                <a:sym typeface="Google Sans"/>
              </a:rPr>
              <a:t>By default, CPSs cannot share data</a:t>
            </a:r>
            <a:r>
              <a:rPr lang="en-GB" sz="1600" kern="0">
                <a:solidFill>
                  <a:srgbClr val="434343"/>
                </a:solidFill>
                <a:latin typeface="Google Sans"/>
                <a:ea typeface="Google Sans"/>
                <a:cs typeface="Google Sans"/>
                <a:sym typeface="Google Sans"/>
              </a:rPr>
              <a:t> </a:t>
            </a:r>
            <a:r>
              <a:rPr lang="en-GB" sz="1600" b="1" kern="0">
                <a:solidFill>
                  <a:srgbClr val="434343"/>
                </a:solidFill>
                <a:latin typeface="Google Sans"/>
                <a:ea typeface="Google Sans"/>
                <a:cs typeface="Google Sans"/>
                <a:sym typeface="Google Sans"/>
              </a:rPr>
              <a:t>with nor read data from</a:t>
            </a:r>
            <a:r>
              <a:rPr lang="en-GB" sz="1600" kern="0">
                <a:solidFill>
                  <a:srgbClr val="434343"/>
                </a:solidFill>
                <a:latin typeface="Google Sans"/>
                <a:ea typeface="Google Sans"/>
                <a:cs typeface="Google Sans"/>
                <a:sym typeface="Google Sans"/>
              </a:rPr>
              <a:t> any other Google product or service</a:t>
            </a:r>
            <a:endParaRPr sz="1600" kern="0">
              <a:solidFill>
                <a:srgbClr val="434343"/>
              </a:solidFill>
              <a:latin typeface="Google Sans"/>
              <a:ea typeface="Google Sans"/>
              <a:cs typeface="Google Sans"/>
              <a:sym typeface="Google Sans"/>
            </a:endParaRPr>
          </a:p>
          <a:p>
            <a:pPr marL="609585" indent="-406390" defTabSz="1219170">
              <a:spcBef>
                <a:spcPts val="1333"/>
              </a:spcBef>
              <a:spcAft>
                <a:spcPts val="1333"/>
              </a:spcAft>
              <a:buClr>
                <a:srgbClr val="434343"/>
              </a:buClr>
              <a:buSzPts val="1200"/>
              <a:buFont typeface="Google Sans Text"/>
              <a:buAutoNum type="arabicPeriod"/>
            </a:pPr>
            <a:r>
              <a:rPr lang="en-GB" sz="1600" b="1" kern="0">
                <a:solidFill>
                  <a:srgbClr val="434343"/>
                </a:solidFill>
                <a:latin typeface="Google Sans"/>
                <a:ea typeface="Google Sans"/>
                <a:cs typeface="Google Sans"/>
                <a:sym typeface="Google Sans"/>
              </a:rPr>
              <a:t>Only where an end-user consents, can CPSs share data</a:t>
            </a:r>
            <a:r>
              <a:rPr lang="en-GB" sz="1600" kern="0">
                <a:solidFill>
                  <a:srgbClr val="434343"/>
                </a:solidFill>
                <a:latin typeface="Google Sans"/>
                <a:ea typeface="Google Sans"/>
                <a:cs typeface="Google Sans"/>
                <a:sym typeface="Google Sans"/>
              </a:rPr>
              <a:t> with and read data from other available Google products and services. In order for data to be exchanged between two CPSs, the user must have consented to cross-service processing for both CPSs involved</a:t>
            </a:r>
            <a:endParaRPr sz="1600" kern="0">
              <a:solidFill>
                <a:srgbClr val="434343"/>
              </a:solidFill>
              <a:latin typeface="Google Sans"/>
              <a:ea typeface="Google Sans"/>
              <a:cs typeface="Google Sans"/>
              <a:sym typeface="Google Sans"/>
            </a:endParaRPr>
          </a:p>
        </p:txBody>
      </p:sp>
      <p:sp>
        <p:nvSpPr>
          <p:cNvPr id="1067" name="Google Shape;1067;p108"/>
          <p:cNvSpPr txBox="1"/>
          <p:nvPr/>
        </p:nvSpPr>
        <p:spPr>
          <a:xfrm>
            <a:off x="262105" y="834700"/>
            <a:ext cx="2132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b="1" kern="0">
                <a:solidFill>
                  <a:srgbClr val="434343"/>
                </a:solidFill>
                <a:latin typeface="Google Sans"/>
                <a:ea typeface="Google Sans"/>
                <a:cs typeface="Google Sans"/>
                <a:sym typeface="Google Sans"/>
              </a:rPr>
              <a:t>Key principles</a:t>
            </a:r>
            <a:endParaRPr sz="1867" b="1" kern="0">
              <a:solidFill>
                <a:srgbClr val="434343"/>
              </a:solidFill>
              <a:latin typeface="Google Sans"/>
              <a:ea typeface="Google Sans"/>
              <a:cs typeface="Google Sans"/>
              <a:sym typeface="Google Sans"/>
            </a:endParaRPr>
          </a:p>
        </p:txBody>
      </p:sp>
      <p:sp>
        <p:nvSpPr>
          <p:cNvPr id="1068" name="Google Shape;1068;p108"/>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87</a:t>
            </a:fld>
            <a:endParaRPr kern="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graphicFrame>
        <p:nvGraphicFramePr>
          <p:cNvPr id="1073" name="Google Shape;1073;p109"/>
          <p:cNvGraphicFramePr/>
          <p:nvPr/>
        </p:nvGraphicFramePr>
        <p:xfrm>
          <a:off x="7181267" y="2475637"/>
          <a:ext cx="4079700" cy="1950560"/>
        </p:xfrm>
        <a:graphic>
          <a:graphicData uri="http://schemas.openxmlformats.org/drawingml/2006/table">
            <a:tbl>
              <a:tblPr>
                <a:noFill/>
              </a:tblPr>
              <a:tblGrid>
                <a:gridCol w="1561300">
                  <a:extLst>
                    <a:ext uri="{9D8B030D-6E8A-4147-A177-3AD203B41FA5}">
                      <a16:colId xmlns:a16="http://schemas.microsoft.com/office/drawing/2014/main" val="20000"/>
                    </a:ext>
                  </a:extLst>
                </a:gridCol>
                <a:gridCol w="1022133">
                  <a:extLst>
                    <a:ext uri="{9D8B030D-6E8A-4147-A177-3AD203B41FA5}">
                      <a16:colId xmlns:a16="http://schemas.microsoft.com/office/drawing/2014/main" val="20001"/>
                    </a:ext>
                  </a:extLst>
                </a:gridCol>
                <a:gridCol w="776867">
                  <a:extLst>
                    <a:ext uri="{9D8B030D-6E8A-4147-A177-3AD203B41FA5}">
                      <a16:colId xmlns:a16="http://schemas.microsoft.com/office/drawing/2014/main" val="20002"/>
                    </a:ext>
                  </a:extLst>
                </a:gridCol>
                <a:gridCol w="719400">
                  <a:extLst>
                    <a:ext uri="{9D8B030D-6E8A-4147-A177-3AD203B41FA5}">
                      <a16:colId xmlns:a16="http://schemas.microsoft.com/office/drawing/2014/main" val="20003"/>
                    </a:ext>
                  </a:extLst>
                </a:gridCol>
              </a:tblGrid>
              <a:tr h="568920">
                <a:tc>
                  <a:txBody>
                    <a:bodyPr/>
                    <a:lstStyle/>
                    <a:p>
                      <a:pPr marL="0" lvl="0" indent="0" algn="l" rtl="0">
                        <a:spcBef>
                          <a:spcPts val="0"/>
                        </a:spcBef>
                        <a:spcAft>
                          <a:spcPts val="0"/>
                        </a:spcAft>
                        <a:buNone/>
                      </a:pPr>
                      <a:r>
                        <a:rPr lang="en-GB" sz="1100" b="1">
                          <a:latin typeface="Google Sans"/>
                          <a:ea typeface="Google Sans"/>
                          <a:cs typeface="Google Sans"/>
                          <a:sym typeface="Google Sans"/>
                        </a:rPr>
                        <a:t>Data</a:t>
                      </a:r>
                      <a:endParaRPr sz="1100" b="1">
                        <a:latin typeface="Google Sans"/>
                        <a:ea typeface="Google Sans"/>
                        <a:cs typeface="Google Sans"/>
                        <a:sym typeface="Google Sans"/>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GB" sz="1100" b="1">
                          <a:latin typeface="Google Sans"/>
                          <a:ea typeface="Google Sans"/>
                          <a:cs typeface="Google Sans"/>
                          <a:sym typeface="Google Sans"/>
                        </a:rPr>
                        <a:t>Type</a:t>
                      </a:r>
                      <a:endParaRPr sz="1100" b="1">
                        <a:latin typeface="Google Sans"/>
                        <a:ea typeface="Google Sans"/>
                        <a:cs typeface="Google Sans"/>
                        <a:sym typeface="Google Sans"/>
                      </a:endParaRPr>
                    </a:p>
                  </a:txBody>
                  <a:tcPr marL="121900" marR="121900" marT="121900" marB="121900">
                    <a:lnL w="9525" cap="flat" cmpd="sng">
                      <a:solidFill>
                        <a:srgbClr val="9E9E9E"/>
                      </a:solidFill>
                      <a:prstDash val="solid"/>
                      <a:round/>
                      <a:headEnd type="none" w="sm" len="sm"/>
                      <a:tailEnd type="none" w="sm" len="sm"/>
                    </a:lnL>
                    <a:solidFill>
                      <a:srgbClr val="EFEFEF"/>
                    </a:solidFill>
                  </a:tcPr>
                </a:tc>
                <a:tc>
                  <a:txBody>
                    <a:bodyPr/>
                    <a:lstStyle/>
                    <a:p>
                      <a:pPr marL="0" lvl="0" indent="0" algn="l" rtl="0">
                        <a:spcBef>
                          <a:spcPts val="0"/>
                        </a:spcBef>
                        <a:spcAft>
                          <a:spcPts val="0"/>
                        </a:spcAft>
                        <a:buNone/>
                      </a:pPr>
                      <a:r>
                        <a:rPr lang="en-GB" sz="1100" b="1">
                          <a:latin typeface="Google Sans"/>
                          <a:ea typeface="Google Sans"/>
                          <a:cs typeface="Google Sans"/>
                          <a:sym typeface="Google Sans"/>
                        </a:rPr>
                        <a:t>Owning service</a:t>
                      </a:r>
                      <a:endParaRPr sz="1100" b="1">
                        <a:latin typeface="Google Sans"/>
                        <a:ea typeface="Google Sans"/>
                        <a:cs typeface="Google Sans"/>
                        <a:sym typeface="Google Sans"/>
                      </a:endParaRPr>
                    </a:p>
                  </a:txBody>
                  <a:tcPr marL="121900" marR="121900" marT="121900" marB="121900">
                    <a:solidFill>
                      <a:srgbClr val="EFEFEF"/>
                    </a:solidFill>
                  </a:tcPr>
                </a:tc>
                <a:tc>
                  <a:txBody>
                    <a:bodyPr/>
                    <a:lstStyle/>
                    <a:p>
                      <a:pPr marL="0" lvl="0" indent="0" algn="l" rtl="0">
                        <a:spcBef>
                          <a:spcPts val="0"/>
                        </a:spcBef>
                        <a:spcAft>
                          <a:spcPts val="0"/>
                        </a:spcAft>
                        <a:buNone/>
                      </a:pPr>
                      <a:r>
                        <a:rPr lang="en-GB" sz="1100" b="1">
                          <a:latin typeface="Google Sans"/>
                          <a:ea typeface="Google Sans"/>
                          <a:cs typeface="Google Sans"/>
                          <a:sym typeface="Google Sans"/>
                        </a:rPr>
                        <a:t>User id</a:t>
                      </a:r>
                      <a:endParaRPr sz="1100" b="1">
                        <a:latin typeface="Google Sans"/>
                        <a:ea typeface="Google Sans"/>
                        <a:cs typeface="Google Sans"/>
                        <a:sym typeface="Google Sans"/>
                      </a:endParaRPr>
                    </a:p>
                  </a:txBody>
                  <a:tcPr marL="121900" marR="121900" marT="121900" marB="121900">
                    <a:solidFill>
                      <a:srgbClr val="EFEFEF"/>
                    </a:solidFill>
                  </a:tcPr>
                </a:tc>
                <a:extLst>
                  <a:ext uri="{0D108BD9-81ED-4DB2-BD59-A6C34878D82A}">
                    <a16:rowId xmlns:a16="http://schemas.microsoft.com/office/drawing/2014/main" val="10000"/>
                  </a:ext>
                </a:extLst>
              </a:tr>
              <a:tr h="406360">
                <a:tc>
                  <a:txBody>
                    <a:bodyPr/>
                    <a:lstStyle/>
                    <a:p>
                      <a:pPr marL="0" lvl="0" indent="0" algn="l" rtl="0">
                        <a:spcBef>
                          <a:spcPts val="0"/>
                        </a:spcBef>
                        <a:spcAft>
                          <a:spcPts val="0"/>
                        </a:spcAft>
                        <a:buNone/>
                      </a:pPr>
                      <a:r>
                        <a:rPr lang="en-GB" sz="1100" b="1">
                          <a:solidFill>
                            <a:srgbClr val="1D8E3E"/>
                          </a:solidFill>
                          <a:latin typeface="Google Sans"/>
                          <a:ea typeface="Google Sans"/>
                          <a:cs typeface="Google Sans"/>
                          <a:sym typeface="Google Sans"/>
                        </a:rPr>
                        <a:t>barcelona itinerary</a:t>
                      </a:r>
                      <a:endParaRPr sz="1100" b="1">
                        <a:solidFill>
                          <a:srgbClr val="1D8E3E"/>
                        </a:solidFill>
                        <a:latin typeface="Google Sans"/>
                        <a:ea typeface="Google Sans"/>
                        <a:cs typeface="Google Sans"/>
                        <a:sym typeface="Google Sans"/>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1100">
                          <a:solidFill>
                            <a:srgbClr val="1D8E3E"/>
                          </a:solidFill>
                          <a:latin typeface="Google Sans"/>
                          <a:ea typeface="Google Sans"/>
                          <a:cs typeface="Google Sans"/>
                          <a:sym typeface="Google Sans"/>
                        </a:rPr>
                        <a:t>Query</a:t>
                      </a:r>
                      <a:endParaRPr sz="1100">
                        <a:solidFill>
                          <a:srgbClr val="1D8E3E"/>
                        </a:solidFill>
                        <a:latin typeface="Google Sans"/>
                        <a:ea typeface="Google Sans"/>
                        <a:cs typeface="Google Sans"/>
                        <a:sym typeface="Google Sans"/>
                      </a:endParaRPr>
                    </a:p>
                  </a:txBody>
                  <a:tcPr marL="121900" marR="121900" marT="121900" marB="121900">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GB" sz="1100">
                          <a:solidFill>
                            <a:srgbClr val="1D8E3E"/>
                          </a:solidFill>
                          <a:latin typeface="Google Sans"/>
                          <a:ea typeface="Google Sans"/>
                          <a:cs typeface="Google Sans"/>
                          <a:sym typeface="Google Sans"/>
                        </a:rPr>
                        <a:t>Search</a:t>
                      </a:r>
                      <a:endParaRPr sz="1100">
                        <a:solidFill>
                          <a:srgbClr val="1D8E3E"/>
                        </a:solidFill>
                        <a:latin typeface="Google Sans"/>
                        <a:ea typeface="Google Sans"/>
                        <a:cs typeface="Google Sans"/>
                        <a:sym typeface="Google Sans"/>
                      </a:endParaRPr>
                    </a:p>
                  </a:txBody>
                  <a:tcPr marL="121900" marR="121900" marT="121900" marB="121900"/>
                </a:tc>
                <a:tc>
                  <a:txBody>
                    <a:bodyPr/>
                    <a:lstStyle/>
                    <a:p>
                      <a:pPr marL="0" lvl="0" indent="0" algn="l" rtl="0">
                        <a:spcBef>
                          <a:spcPts val="0"/>
                        </a:spcBef>
                        <a:spcAft>
                          <a:spcPts val="0"/>
                        </a:spcAft>
                        <a:buNone/>
                      </a:pPr>
                      <a:r>
                        <a:rPr lang="en-GB" sz="1100">
                          <a:solidFill>
                            <a:srgbClr val="1D8E3E"/>
                          </a:solidFill>
                          <a:latin typeface="Google Sans"/>
                          <a:ea typeface="Google Sans"/>
                          <a:cs typeface="Google Sans"/>
                          <a:sym typeface="Google Sans"/>
                        </a:rPr>
                        <a:t>0x123</a:t>
                      </a:r>
                      <a:endParaRPr sz="1100">
                        <a:solidFill>
                          <a:srgbClr val="1D8E3E"/>
                        </a:solidFill>
                        <a:latin typeface="Google Sans"/>
                        <a:ea typeface="Google Sans"/>
                        <a:cs typeface="Google Sans"/>
                        <a:sym typeface="Google Sans"/>
                      </a:endParaRPr>
                    </a:p>
                  </a:txBody>
                  <a:tcPr marL="121900" marR="121900" marT="121900" marB="121900"/>
                </a:tc>
                <a:extLst>
                  <a:ext uri="{0D108BD9-81ED-4DB2-BD59-A6C34878D82A}">
                    <a16:rowId xmlns:a16="http://schemas.microsoft.com/office/drawing/2014/main" val="10001"/>
                  </a:ext>
                </a:extLst>
              </a:tr>
              <a:tr h="406360">
                <a:tc>
                  <a:txBody>
                    <a:bodyPr/>
                    <a:lstStyle/>
                    <a:p>
                      <a:pPr marL="0" lvl="0" indent="0" algn="l" rtl="0">
                        <a:spcBef>
                          <a:spcPts val="0"/>
                        </a:spcBef>
                        <a:spcAft>
                          <a:spcPts val="0"/>
                        </a:spcAft>
                        <a:buNone/>
                      </a:pPr>
                      <a:r>
                        <a:rPr lang="en-GB" sz="1100" b="1">
                          <a:solidFill>
                            <a:srgbClr val="1D8E3E"/>
                          </a:solidFill>
                          <a:latin typeface="Google Sans"/>
                          <a:ea typeface="Google Sans"/>
                          <a:cs typeface="Google Sans"/>
                          <a:sym typeface="Google Sans"/>
                        </a:rPr>
                        <a:t>picasso museum</a:t>
                      </a:r>
                      <a:endParaRPr sz="1100" b="1">
                        <a:solidFill>
                          <a:srgbClr val="1D8E3E"/>
                        </a:solidFill>
                        <a:latin typeface="Google Sans"/>
                        <a:ea typeface="Google Sans"/>
                        <a:cs typeface="Google Sans"/>
                        <a:sym typeface="Google Sans"/>
                      </a:endParaRPr>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1100">
                          <a:solidFill>
                            <a:srgbClr val="1D8E3E"/>
                          </a:solidFill>
                          <a:latin typeface="Google Sans"/>
                          <a:ea typeface="Google Sans"/>
                          <a:cs typeface="Google Sans"/>
                          <a:sym typeface="Google Sans"/>
                        </a:rPr>
                        <a:t>Query</a:t>
                      </a:r>
                      <a:endParaRPr sz="1100">
                        <a:solidFill>
                          <a:srgbClr val="1D8E3E"/>
                        </a:solidFill>
                        <a:latin typeface="Google Sans"/>
                        <a:ea typeface="Google Sans"/>
                        <a:cs typeface="Google Sans"/>
                        <a:sym typeface="Google Sans"/>
                      </a:endParaRPr>
                    </a:p>
                  </a:txBody>
                  <a:tcPr marL="121900" marR="121900" marT="121900" marB="121900"/>
                </a:tc>
                <a:tc>
                  <a:txBody>
                    <a:bodyPr/>
                    <a:lstStyle/>
                    <a:p>
                      <a:pPr marL="0" lvl="0" indent="0" algn="l" rtl="0">
                        <a:spcBef>
                          <a:spcPts val="0"/>
                        </a:spcBef>
                        <a:spcAft>
                          <a:spcPts val="0"/>
                        </a:spcAft>
                        <a:buNone/>
                      </a:pPr>
                      <a:r>
                        <a:rPr lang="en-GB" sz="1100">
                          <a:solidFill>
                            <a:srgbClr val="1D8E3E"/>
                          </a:solidFill>
                          <a:latin typeface="Google Sans"/>
                          <a:ea typeface="Google Sans"/>
                          <a:cs typeface="Google Sans"/>
                          <a:sym typeface="Google Sans"/>
                        </a:rPr>
                        <a:t>Search</a:t>
                      </a:r>
                      <a:endParaRPr sz="1100">
                        <a:solidFill>
                          <a:srgbClr val="1D8E3E"/>
                        </a:solidFill>
                        <a:latin typeface="Google Sans"/>
                        <a:ea typeface="Google Sans"/>
                        <a:cs typeface="Google Sans"/>
                        <a:sym typeface="Google Sans"/>
                      </a:endParaRPr>
                    </a:p>
                  </a:txBody>
                  <a:tcPr marL="121900" marR="121900" marT="121900" marB="121900"/>
                </a:tc>
                <a:tc>
                  <a:txBody>
                    <a:bodyPr/>
                    <a:lstStyle/>
                    <a:p>
                      <a:pPr marL="0" lvl="0" indent="0" algn="l" rtl="0">
                        <a:spcBef>
                          <a:spcPts val="0"/>
                        </a:spcBef>
                        <a:spcAft>
                          <a:spcPts val="0"/>
                        </a:spcAft>
                        <a:buNone/>
                      </a:pPr>
                      <a:r>
                        <a:rPr lang="en-GB" sz="1100">
                          <a:solidFill>
                            <a:srgbClr val="1D8E3E"/>
                          </a:solidFill>
                          <a:latin typeface="Google Sans"/>
                          <a:ea typeface="Google Sans"/>
                          <a:cs typeface="Google Sans"/>
                          <a:sym typeface="Google Sans"/>
                        </a:rPr>
                        <a:t>0x123</a:t>
                      </a:r>
                      <a:endParaRPr sz="1100">
                        <a:solidFill>
                          <a:srgbClr val="1D8E3E"/>
                        </a:solidFill>
                        <a:latin typeface="Google Sans"/>
                        <a:ea typeface="Google Sans"/>
                        <a:cs typeface="Google Sans"/>
                        <a:sym typeface="Google Sans"/>
                      </a:endParaRPr>
                    </a:p>
                  </a:txBody>
                  <a:tcPr marL="121900" marR="121900" marT="121900" marB="121900"/>
                </a:tc>
                <a:extLst>
                  <a:ext uri="{0D108BD9-81ED-4DB2-BD59-A6C34878D82A}">
                    <a16:rowId xmlns:a16="http://schemas.microsoft.com/office/drawing/2014/main" val="10002"/>
                  </a:ext>
                </a:extLst>
              </a:tr>
              <a:tr h="568920">
                <a:tc>
                  <a:txBody>
                    <a:bodyPr/>
                    <a:lstStyle/>
                    <a:p>
                      <a:pPr marL="0" lvl="0" indent="0" algn="l" rtl="0">
                        <a:spcBef>
                          <a:spcPts val="0"/>
                        </a:spcBef>
                        <a:spcAft>
                          <a:spcPts val="0"/>
                        </a:spcAft>
                        <a:buNone/>
                      </a:pPr>
                      <a:r>
                        <a:rPr lang="en-GB" sz="1100" b="1">
                          <a:solidFill>
                            <a:srgbClr val="9900FF"/>
                          </a:solidFill>
                          <a:latin typeface="Google Sans"/>
                          <a:ea typeface="Google Sans"/>
                          <a:cs typeface="Google Sans"/>
                          <a:sym typeface="Google Sans"/>
                        </a:rPr>
                        <a:t>Picasso Museum HD</a:t>
                      </a:r>
                      <a:endParaRPr sz="1100" b="1">
                        <a:solidFill>
                          <a:srgbClr val="9900FF"/>
                        </a:solidFill>
                        <a:latin typeface="Google Sans"/>
                        <a:ea typeface="Google Sans"/>
                        <a:cs typeface="Google Sans"/>
                        <a:sym typeface="Google Sans"/>
                      </a:endParaRPr>
                    </a:p>
                  </a:txBody>
                  <a:tcPr marL="121900" marR="121900" marT="121900" marB="121900">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GB" sz="1100">
                          <a:solidFill>
                            <a:srgbClr val="9900FF"/>
                          </a:solidFill>
                          <a:latin typeface="Google Sans"/>
                          <a:ea typeface="Google Sans"/>
                          <a:cs typeface="Google Sans"/>
                          <a:sym typeface="Google Sans"/>
                        </a:rPr>
                        <a:t>Watch video</a:t>
                      </a:r>
                      <a:endParaRPr sz="1100">
                        <a:solidFill>
                          <a:srgbClr val="9900FF"/>
                        </a:solidFill>
                        <a:latin typeface="Google Sans"/>
                        <a:ea typeface="Google Sans"/>
                        <a:cs typeface="Google Sans"/>
                        <a:sym typeface="Google Sans"/>
                      </a:endParaRPr>
                    </a:p>
                  </a:txBody>
                  <a:tcPr marL="121900" marR="121900" marT="121900" marB="121900"/>
                </a:tc>
                <a:tc>
                  <a:txBody>
                    <a:bodyPr/>
                    <a:lstStyle/>
                    <a:p>
                      <a:pPr marL="0" lvl="0" indent="0" algn="l" rtl="0">
                        <a:spcBef>
                          <a:spcPts val="0"/>
                        </a:spcBef>
                        <a:spcAft>
                          <a:spcPts val="0"/>
                        </a:spcAft>
                        <a:buNone/>
                      </a:pPr>
                      <a:r>
                        <a:rPr lang="en-GB" sz="1100">
                          <a:solidFill>
                            <a:srgbClr val="9900FF"/>
                          </a:solidFill>
                          <a:latin typeface="Google Sans"/>
                          <a:ea typeface="Google Sans"/>
                          <a:cs typeface="Google Sans"/>
                          <a:sym typeface="Google Sans"/>
                        </a:rPr>
                        <a:t>YouTube</a:t>
                      </a:r>
                      <a:endParaRPr sz="1100">
                        <a:solidFill>
                          <a:srgbClr val="9900FF"/>
                        </a:solidFill>
                        <a:latin typeface="Google Sans"/>
                        <a:ea typeface="Google Sans"/>
                        <a:cs typeface="Google Sans"/>
                        <a:sym typeface="Google Sans"/>
                      </a:endParaRPr>
                    </a:p>
                  </a:txBody>
                  <a:tcPr marL="121900" marR="121900" marT="121900" marB="121900"/>
                </a:tc>
                <a:tc>
                  <a:txBody>
                    <a:bodyPr/>
                    <a:lstStyle/>
                    <a:p>
                      <a:pPr marL="0" lvl="0" indent="0" algn="l" rtl="0">
                        <a:spcBef>
                          <a:spcPts val="0"/>
                        </a:spcBef>
                        <a:spcAft>
                          <a:spcPts val="0"/>
                        </a:spcAft>
                        <a:buNone/>
                      </a:pPr>
                      <a:r>
                        <a:rPr lang="en-GB" sz="1100">
                          <a:solidFill>
                            <a:srgbClr val="9900FF"/>
                          </a:solidFill>
                          <a:latin typeface="Google Sans"/>
                          <a:ea typeface="Google Sans"/>
                          <a:cs typeface="Google Sans"/>
                          <a:sym typeface="Google Sans"/>
                        </a:rPr>
                        <a:t>0x123</a:t>
                      </a:r>
                      <a:endParaRPr sz="1100">
                        <a:solidFill>
                          <a:srgbClr val="9900FF"/>
                        </a:solidFill>
                        <a:latin typeface="Google Sans"/>
                        <a:ea typeface="Google Sans"/>
                        <a:cs typeface="Google Sans"/>
                        <a:sym typeface="Google Sans"/>
                      </a:endParaRPr>
                    </a:p>
                  </a:txBody>
                  <a:tcPr marL="121900" marR="121900" marT="121900" marB="121900"/>
                </a:tc>
                <a:extLst>
                  <a:ext uri="{0D108BD9-81ED-4DB2-BD59-A6C34878D82A}">
                    <a16:rowId xmlns:a16="http://schemas.microsoft.com/office/drawing/2014/main" val="10003"/>
                  </a:ext>
                </a:extLst>
              </a:tr>
            </a:tbl>
          </a:graphicData>
        </a:graphic>
      </p:graphicFrame>
      <p:pic>
        <p:nvPicPr>
          <p:cNvPr id="1074" name="Google Shape;1074;p109"/>
          <p:cNvPicPr preferRelativeResize="0"/>
          <p:nvPr/>
        </p:nvPicPr>
        <p:blipFill rotWithShape="1">
          <a:blip r:embed="rId3">
            <a:alphaModFix/>
          </a:blip>
          <a:srcRect t="21603" b="21603"/>
          <a:stretch/>
        </p:blipFill>
        <p:spPr>
          <a:xfrm flipH="1">
            <a:off x="5400067" y="3654035"/>
            <a:ext cx="657133" cy="373200"/>
          </a:xfrm>
          <a:prstGeom prst="rect">
            <a:avLst/>
          </a:prstGeom>
          <a:noFill/>
          <a:ln>
            <a:noFill/>
          </a:ln>
        </p:spPr>
      </p:pic>
      <p:pic>
        <p:nvPicPr>
          <p:cNvPr id="1075" name="Google Shape;1075;p109"/>
          <p:cNvPicPr preferRelativeResize="0"/>
          <p:nvPr/>
        </p:nvPicPr>
        <p:blipFill rotWithShape="1">
          <a:blip r:embed="rId4">
            <a:alphaModFix/>
          </a:blip>
          <a:srcRect l="28672" t="29494" r="29266" b="27790"/>
          <a:stretch/>
        </p:blipFill>
        <p:spPr>
          <a:xfrm>
            <a:off x="676807" y="4239205"/>
            <a:ext cx="300063" cy="228569"/>
          </a:xfrm>
          <a:prstGeom prst="rect">
            <a:avLst/>
          </a:prstGeom>
          <a:noFill/>
          <a:ln>
            <a:noFill/>
          </a:ln>
        </p:spPr>
      </p:pic>
      <p:sp>
        <p:nvSpPr>
          <p:cNvPr id="1076" name="Google Shape;1076;p109"/>
          <p:cNvSpPr txBox="1"/>
          <p:nvPr/>
        </p:nvSpPr>
        <p:spPr>
          <a:xfrm>
            <a:off x="903873" y="4207700"/>
            <a:ext cx="3506400" cy="291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GB" sz="1733" kern="0">
                <a:solidFill>
                  <a:srgbClr val="434343"/>
                </a:solidFill>
                <a:latin typeface="Google Sans"/>
                <a:ea typeface="Google Sans"/>
                <a:cs typeface="Google Sans"/>
                <a:sym typeface="Google Sans"/>
              </a:rPr>
              <a:t>Watched</a:t>
            </a:r>
            <a:r>
              <a:rPr lang="en-GB" sz="1733" kern="0">
                <a:solidFill>
                  <a:srgbClr val="000000"/>
                </a:solidFill>
                <a:latin typeface="Google Sans"/>
                <a:ea typeface="Google Sans"/>
                <a:cs typeface="Google Sans"/>
                <a:sym typeface="Google Sans"/>
              </a:rPr>
              <a:t> </a:t>
            </a:r>
            <a:r>
              <a:rPr lang="en-GB" sz="1733" kern="0">
                <a:solidFill>
                  <a:srgbClr val="4A86E8"/>
                </a:solidFill>
                <a:latin typeface="Google Sans"/>
                <a:ea typeface="Google Sans"/>
                <a:cs typeface="Google Sans"/>
                <a:sym typeface="Google Sans"/>
              </a:rPr>
              <a:t>Picasso Museum HD</a:t>
            </a:r>
            <a:endParaRPr sz="1733" kern="0">
              <a:solidFill>
                <a:srgbClr val="4A86E8"/>
              </a:solidFill>
              <a:latin typeface="Google Sans"/>
              <a:ea typeface="Google Sans"/>
              <a:cs typeface="Google Sans"/>
              <a:sym typeface="Google Sans"/>
            </a:endParaRPr>
          </a:p>
        </p:txBody>
      </p:sp>
      <p:pic>
        <p:nvPicPr>
          <p:cNvPr id="1077" name="Google Shape;1077;p109"/>
          <p:cNvPicPr preferRelativeResize="0"/>
          <p:nvPr/>
        </p:nvPicPr>
        <p:blipFill>
          <a:blip r:embed="rId5">
            <a:alphaModFix/>
          </a:blip>
          <a:stretch>
            <a:fillRect/>
          </a:stretch>
        </p:blipFill>
        <p:spPr>
          <a:xfrm>
            <a:off x="704909" y="3202429"/>
            <a:ext cx="243860" cy="243840"/>
          </a:xfrm>
          <a:prstGeom prst="rect">
            <a:avLst/>
          </a:prstGeom>
          <a:noFill/>
          <a:ln>
            <a:noFill/>
          </a:ln>
        </p:spPr>
      </p:pic>
      <p:sp>
        <p:nvSpPr>
          <p:cNvPr id="1078" name="Google Shape;1078;p109"/>
          <p:cNvSpPr txBox="1"/>
          <p:nvPr/>
        </p:nvSpPr>
        <p:spPr>
          <a:xfrm>
            <a:off x="903873" y="3178557"/>
            <a:ext cx="3506400" cy="291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GB" sz="1733" kern="0">
                <a:solidFill>
                  <a:srgbClr val="434343"/>
                </a:solidFill>
                <a:latin typeface="Google Sans"/>
                <a:ea typeface="Google Sans"/>
                <a:cs typeface="Google Sans"/>
                <a:sym typeface="Google Sans"/>
              </a:rPr>
              <a:t>Searched for</a:t>
            </a:r>
            <a:r>
              <a:rPr lang="en-GB" sz="1733" kern="0">
                <a:solidFill>
                  <a:srgbClr val="000000"/>
                </a:solidFill>
                <a:latin typeface="Google Sans"/>
                <a:ea typeface="Google Sans"/>
                <a:cs typeface="Google Sans"/>
                <a:sym typeface="Google Sans"/>
              </a:rPr>
              <a:t> </a:t>
            </a:r>
            <a:r>
              <a:rPr lang="en-GB" sz="1733" kern="0">
                <a:solidFill>
                  <a:srgbClr val="4A86E8"/>
                </a:solidFill>
                <a:latin typeface="Google Sans"/>
                <a:ea typeface="Google Sans"/>
                <a:cs typeface="Google Sans"/>
                <a:sym typeface="Google Sans"/>
              </a:rPr>
              <a:t>picasso museum</a:t>
            </a:r>
            <a:endParaRPr sz="1733" kern="0">
              <a:solidFill>
                <a:srgbClr val="4A86E8"/>
              </a:solidFill>
              <a:latin typeface="Google Sans"/>
              <a:ea typeface="Google Sans"/>
              <a:cs typeface="Google Sans"/>
              <a:sym typeface="Google Sans"/>
            </a:endParaRPr>
          </a:p>
        </p:txBody>
      </p:sp>
      <p:sp>
        <p:nvSpPr>
          <p:cNvPr id="1079" name="Google Shape;1079;p109"/>
          <p:cNvSpPr txBox="1"/>
          <p:nvPr/>
        </p:nvSpPr>
        <p:spPr>
          <a:xfrm>
            <a:off x="401849" y="1650879"/>
            <a:ext cx="1387600" cy="291600"/>
          </a:xfrm>
          <a:prstGeom prst="rect">
            <a:avLst/>
          </a:prstGeom>
          <a:noFill/>
          <a:ln>
            <a:noFill/>
          </a:ln>
        </p:spPr>
        <p:txBody>
          <a:bodyPr spcFirstLastPara="1" wrap="square" lIns="0" tIns="0" rIns="0" bIns="0" anchor="ctr" anchorCtr="0">
            <a:noAutofit/>
          </a:bodyPr>
          <a:lstStyle/>
          <a:p>
            <a:pPr defTabSz="1219170">
              <a:buClr>
                <a:srgbClr val="000000"/>
              </a:buClr>
            </a:pPr>
            <a:r>
              <a:rPr lang="en-GB" sz="1867" b="1" kern="0">
                <a:solidFill>
                  <a:srgbClr val="434343"/>
                </a:solidFill>
                <a:latin typeface="Google Sans"/>
                <a:ea typeface="Google Sans"/>
                <a:cs typeface="Google Sans"/>
                <a:sym typeface="Google Sans"/>
              </a:rPr>
              <a:t>Activities</a:t>
            </a:r>
            <a:endParaRPr sz="1867" b="1" kern="0">
              <a:solidFill>
                <a:srgbClr val="434343"/>
              </a:solidFill>
              <a:latin typeface="Google Sans"/>
              <a:ea typeface="Google Sans"/>
              <a:cs typeface="Google Sans"/>
              <a:sym typeface="Google Sans"/>
            </a:endParaRPr>
          </a:p>
        </p:txBody>
      </p:sp>
      <p:pic>
        <p:nvPicPr>
          <p:cNvPr id="1080" name="Google Shape;1080;p109"/>
          <p:cNvPicPr preferRelativeResize="0"/>
          <p:nvPr/>
        </p:nvPicPr>
        <p:blipFill>
          <a:blip r:embed="rId5">
            <a:alphaModFix/>
          </a:blip>
          <a:stretch>
            <a:fillRect/>
          </a:stretch>
        </p:blipFill>
        <p:spPr>
          <a:xfrm>
            <a:off x="704909" y="2242737"/>
            <a:ext cx="243860" cy="243840"/>
          </a:xfrm>
          <a:prstGeom prst="rect">
            <a:avLst/>
          </a:prstGeom>
          <a:noFill/>
          <a:ln>
            <a:noFill/>
          </a:ln>
        </p:spPr>
      </p:pic>
      <p:sp>
        <p:nvSpPr>
          <p:cNvPr id="1081" name="Google Shape;1081;p109"/>
          <p:cNvSpPr txBox="1"/>
          <p:nvPr/>
        </p:nvSpPr>
        <p:spPr>
          <a:xfrm>
            <a:off x="903873" y="2218867"/>
            <a:ext cx="3506400" cy="291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GB" sz="1733" kern="0">
                <a:solidFill>
                  <a:srgbClr val="434343"/>
                </a:solidFill>
                <a:latin typeface="Google Sans"/>
                <a:ea typeface="Google Sans"/>
                <a:cs typeface="Google Sans"/>
                <a:sym typeface="Google Sans"/>
              </a:rPr>
              <a:t>Searched for</a:t>
            </a:r>
            <a:r>
              <a:rPr lang="en-GB" sz="1733" kern="0">
                <a:solidFill>
                  <a:srgbClr val="000000"/>
                </a:solidFill>
                <a:latin typeface="Google Sans"/>
                <a:ea typeface="Google Sans"/>
                <a:cs typeface="Google Sans"/>
                <a:sym typeface="Google Sans"/>
              </a:rPr>
              <a:t> </a:t>
            </a:r>
            <a:r>
              <a:rPr lang="en-GB" sz="1733" kern="0">
                <a:solidFill>
                  <a:srgbClr val="4A86E8"/>
                </a:solidFill>
                <a:latin typeface="Google Sans"/>
                <a:ea typeface="Google Sans"/>
                <a:cs typeface="Google Sans"/>
                <a:sym typeface="Google Sans"/>
              </a:rPr>
              <a:t>barcelona itinerary</a:t>
            </a:r>
            <a:endParaRPr sz="1733" kern="0">
              <a:solidFill>
                <a:srgbClr val="4A86E8"/>
              </a:solidFill>
              <a:latin typeface="Google Sans"/>
              <a:ea typeface="Google Sans"/>
              <a:cs typeface="Google Sans"/>
              <a:sym typeface="Google Sans"/>
            </a:endParaRPr>
          </a:p>
        </p:txBody>
      </p:sp>
      <p:sp>
        <p:nvSpPr>
          <p:cNvPr id="1082" name="Google Shape;1082;p109"/>
          <p:cNvSpPr txBox="1"/>
          <p:nvPr/>
        </p:nvSpPr>
        <p:spPr>
          <a:xfrm>
            <a:off x="1903567" y="5224401"/>
            <a:ext cx="4482000" cy="77953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733" kern="0">
                <a:solidFill>
                  <a:srgbClr val="434343"/>
                </a:solidFill>
                <a:latin typeface="Google Sans"/>
                <a:ea typeface="Google Sans"/>
                <a:cs typeface="Google Sans"/>
                <a:sym typeface="Google Sans"/>
              </a:rPr>
              <a:t>These interactions create data that is associated with the user’s id</a:t>
            </a:r>
            <a:endParaRPr sz="1733" kern="0">
              <a:solidFill>
                <a:srgbClr val="434343"/>
              </a:solidFill>
              <a:latin typeface="Google Sans"/>
              <a:ea typeface="Google Sans"/>
              <a:cs typeface="Google Sans"/>
              <a:sym typeface="Google Sans"/>
            </a:endParaRPr>
          </a:p>
        </p:txBody>
      </p:sp>
      <p:cxnSp>
        <p:nvCxnSpPr>
          <p:cNvPr id="1083" name="Google Shape;1083;p109"/>
          <p:cNvCxnSpPr>
            <a:stCxn id="1084" idx="0"/>
            <a:endCxn id="1085" idx="0"/>
          </p:cNvCxnSpPr>
          <p:nvPr/>
        </p:nvCxnSpPr>
        <p:spPr>
          <a:xfrm>
            <a:off x="407673" y="2287033"/>
            <a:ext cx="0" cy="2024000"/>
          </a:xfrm>
          <a:prstGeom prst="straightConnector1">
            <a:avLst/>
          </a:prstGeom>
          <a:noFill/>
          <a:ln w="9525" cap="flat" cmpd="sng">
            <a:solidFill>
              <a:schemeClr val="accent1"/>
            </a:solidFill>
            <a:prstDash val="solid"/>
            <a:round/>
            <a:headEnd type="none" w="med" len="med"/>
            <a:tailEnd type="none" w="med" len="med"/>
          </a:ln>
        </p:spPr>
      </p:cxnSp>
      <p:sp>
        <p:nvSpPr>
          <p:cNvPr id="1084" name="Google Shape;1084;p109"/>
          <p:cNvSpPr/>
          <p:nvPr/>
        </p:nvSpPr>
        <p:spPr>
          <a:xfrm>
            <a:off x="342473" y="2287033"/>
            <a:ext cx="130400" cy="130400"/>
          </a:xfrm>
          <a:prstGeom prst="ellipse">
            <a:avLst/>
          </a:prstGeom>
          <a:solidFill>
            <a:schemeClr val="accent1"/>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6" name="Google Shape;1086;p109"/>
          <p:cNvSpPr/>
          <p:nvPr/>
        </p:nvSpPr>
        <p:spPr>
          <a:xfrm>
            <a:off x="342473" y="3246737"/>
            <a:ext cx="130400" cy="130400"/>
          </a:xfrm>
          <a:prstGeom prst="ellipse">
            <a:avLst/>
          </a:prstGeom>
          <a:solidFill>
            <a:schemeClr val="accent1"/>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5" name="Google Shape;1085;p109"/>
          <p:cNvSpPr/>
          <p:nvPr/>
        </p:nvSpPr>
        <p:spPr>
          <a:xfrm>
            <a:off x="342473" y="4311220"/>
            <a:ext cx="130400" cy="130400"/>
          </a:xfrm>
          <a:prstGeom prst="ellipse">
            <a:avLst/>
          </a:prstGeom>
          <a:solidFill>
            <a:schemeClr val="accent1"/>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7" name="Google Shape;1087;p109"/>
          <p:cNvSpPr txBox="1"/>
          <p:nvPr/>
        </p:nvSpPr>
        <p:spPr>
          <a:xfrm>
            <a:off x="4751817" y="2773233"/>
            <a:ext cx="1953600" cy="880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333" kern="0">
                <a:solidFill>
                  <a:srgbClr val="434343"/>
                </a:solidFill>
                <a:latin typeface="Google Sans"/>
                <a:ea typeface="Google Sans"/>
                <a:cs typeface="Google Sans"/>
                <a:sym typeface="Google Sans"/>
              </a:rPr>
              <a:t>When data is </a:t>
            </a:r>
            <a:r>
              <a:rPr lang="en-GB" sz="1333" b="1" kern="0">
                <a:solidFill>
                  <a:srgbClr val="434343"/>
                </a:solidFill>
                <a:latin typeface="Google Sans"/>
                <a:ea typeface="Google Sans"/>
                <a:cs typeface="Google Sans"/>
                <a:sym typeface="Google Sans"/>
              </a:rPr>
              <a:t>written</a:t>
            </a:r>
            <a:r>
              <a:rPr lang="en-GB" sz="1333" kern="0">
                <a:solidFill>
                  <a:srgbClr val="434343"/>
                </a:solidFill>
                <a:latin typeface="Google Sans"/>
                <a:ea typeface="Google Sans"/>
                <a:cs typeface="Google Sans"/>
                <a:sym typeface="Google Sans"/>
              </a:rPr>
              <a:t> to storage, the </a:t>
            </a:r>
            <a:r>
              <a:rPr lang="en-GB" sz="1333" b="1" kern="0">
                <a:solidFill>
                  <a:srgbClr val="4285F4"/>
                </a:solidFill>
                <a:latin typeface="Google Sans"/>
                <a:ea typeface="Google Sans"/>
                <a:cs typeface="Google Sans"/>
                <a:sym typeface="Google Sans"/>
              </a:rPr>
              <a:t>owning service </a:t>
            </a:r>
            <a:r>
              <a:rPr lang="en-GB" sz="1333" kern="0">
                <a:solidFill>
                  <a:srgbClr val="434343"/>
                </a:solidFill>
                <a:latin typeface="Google Sans"/>
                <a:ea typeface="Google Sans"/>
                <a:cs typeface="Google Sans"/>
                <a:sym typeface="Google Sans"/>
              </a:rPr>
              <a:t> must be specified</a:t>
            </a:r>
            <a:endParaRPr sz="1333" kern="0">
              <a:solidFill>
                <a:srgbClr val="434343"/>
              </a:solidFill>
              <a:latin typeface="Google Sans"/>
              <a:ea typeface="Google Sans"/>
              <a:cs typeface="Google Sans"/>
              <a:sym typeface="Google Sans"/>
            </a:endParaRPr>
          </a:p>
        </p:txBody>
      </p:sp>
      <p:sp>
        <p:nvSpPr>
          <p:cNvPr id="1088" name="Google Shape;1088;p109"/>
          <p:cNvSpPr/>
          <p:nvPr/>
        </p:nvSpPr>
        <p:spPr>
          <a:xfrm>
            <a:off x="9764700" y="2362067"/>
            <a:ext cx="776800" cy="18796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4285F4"/>
              </a:solidFill>
              <a:latin typeface="Arial"/>
              <a:cs typeface="Arial"/>
              <a:sym typeface="Arial"/>
            </a:endParaRPr>
          </a:p>
        </p:txBody>
      </p:sp>
      <p:pic>
        <p:nvPicPr>
          <p:cNvPr id="1089" name="Google Shape;1089;p109"/>
          <p:cNvPicPr preferRelativeResize="0"/>
          <p:nvPr/>
        </p:nvPicPr>
        <p:blipFill>
          <a:blip r:embed="rId6">
            <a:alphaModFix/>
          </a:blip>
          <a:stretch>
            <a:fillRect/>
          </a:stretch>
        </p:blipFill>
        <p:spPr>
          <a:xfrm rot="2700000" flipH="1">
            <a:off x="1114202" y="5033272"/>
            <a:ext cx="841237" cy="561200"/>
          </a:xfrm>
          <a:prstGeom prst="rect">
            <a:avLst/>
          </a:prstGeom>
          <a:noFill/>
          <a:ln>
            <a:noFill/>
          </a:ln>
        </p:spPr>
      </p:pic>
      <p:sp>
        <p:nvSpPr>
          <p:cNvPr id="1090" name="Google Shape;1090;p109"/>
          <p:cNvSpPr txBox="1"/>
          <p:nvPr/>
        </p:nvSpPr>
        <p:spPr>
          <a:xfrm>
            <a:off x="8112203" y="4690833"/>
            <a:ext cx="2218000" cy="373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333" kern="0">
                <a:solidFill>
                  <a:srgbClr val="434343"/>
                </a:solidFill>
                <a:latin typeface="Google Sans"/>
                <a:ea typeface="Google Sans"/>
                <a:cs typeface="Google Sans"/>
                <a:sym typeface="Google Sans"/>
              </a:rPr>
              <a:t>A storage system</a:t>
            </a:r>
            <a:endParaRPr sz="1333" kern="0">
              <a:solidFill>
                <a:srgbClr val="434343"/>
              </a:solidFill>
              <a:latin typeface="Google Sans"/>
              <a:ea typeface="Google Sans"/>
              <a:cs typeface="Google Sans"/>
              <a:sym typeface="Google Sans"/>
            </a:endParaRPr>
          </a:p>
        </p:txBody>
      </p:sp>
      <p:sp>
        <p:nvSpPr>
          <p:cNvPr id="1091" name="Google Shape;1091;p109"/>
          <p:cNvSpPr/>
          <p:nvPr/>
        </p:nvSpPr>
        <p:spPr>
          <a:xfrm rot="5400000">
            <a:off x="9099167" y="2586567"/>
            <a:ext cx="277200" cy="4046400"/>
          </a:xfrm>
          <a:prstGeom prst="rightBrace">
            <a:avLst>
              <a:gd name="adj1" fmla="val 66390"/>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434343"/>
              </a:solidFill>
              <a:latin typeface="Arial"/>
              <a:cs typeface="Arial"/>
              <a:sym typeface="Arial"/>
            </a:endParaRPr>
          </a:p>
        </p:txBody>
      </p:sp>
      <p:sp>
        <p:nvSpPr>
          <p:cNvPr id="1092" name="Google Shape;1092;p109"/>
          <p:cNvSpPr txBox="1">
            <a:spLocks noGrp="1"/>
          </p:cNvSpPr>
          <p:nvPr>
            <p:ph type="title" idx="4294967295"/>
          </p:nvPr>
        </p:nvSpPr>
        <p:spPr>
          <a:xfrm>
            <a:off x="256133" y="102967"/>
            <a:ext cx="9008400" cy="552400"/>
          </a:xfrm>
          <a:prstGeom prst="rect">
            <a:avLst/>
          </a:prstGeom>
        </p:spPr>
        <p:txBody>
          <a:bodyPr spcFirstLastPara="1" wrap="square" lIns="121900" tIns="121900" rIns="121900" bIns="121900" anchor="t" anchorCtr="0">
            <a:noAutofit/>
          </a:bodyPr>
          <a:lstStyle/>
          <a:p>
            <a:pPr>
              <a:buSzPts val="990"/>
            </a:pPr>
            <a:r>
              <a:rPr lang="en-GB" sz="2667">
                <a:solidFill>
                  <a:srgbClr val="1A73E8"/>
                </a:solidFill>
                <a:latin typeface="Google Sans"/>
                <a:ea typeface="Google Sans"/>
                <a:cs typeface="Google Sans"/>
                <a:sym typeface="Google Sans"/>
              </a:rPr>
              <a:t>What this means in practice: imagine the user is planning a trip to Barcelona…</a:t>
            </a:r>
            <a:endParaRPr sz="2667">
              <a:solidFill>
                <a:srgbClr val="1A73E8"/>
              </a:solidFill>
              <a:latin typeface="Google Sans"/>
              <a:ea typeface="Google Sans"/>
              <a:cs typeface="Google Sans"/>
              <a:sym typeface="Google Sans"/>
            </a:endParaRPr>
          </a:p>
        </p:txBody>
      </p:sp>
      <p:sp>
        <p:nvSpPr>
          <p:cNvPr id="1093" name="Google Shape;1093;p109"/>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88</a:t>
            </a:fld>
            <a:endParaRPr kern="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graphicFrame>
        <p:nvGraphicFramePr>
          <p:cNvPr id="1098" name="Google Shape;1098;p110"/>
          <p:cNvGraphicFramePr/>
          <p:nvPr/>
        </p:nvGraphicFramePr>
        <p:xfrm>
          <a:off x="7203467" y="1941764"/>
          <a:ext cx="4151367" cy="1788000"/>
        </p:xfrm>
        <a:graphic>
          <a:graphicData uri="http://schemas.openxmlformats.org/drawingml/2006/table">
            <a:tbl>
              <a:tblPr>
                <a:noFill/>
              </a:tblPr>
              <a:tblGrid>
                <a:gridCol w="1588700">
                  <a:extLst>
                    <a:ext uri="{9D8B030D-6E8A-4147-A177-3AD203B41FA5}">
                      <a16:colId xmlns:a16="http://schemas.microsoft.com/office/drawing/2014/main" val="20000"/>
                    </a:ext>
                  </a:extLst>
                </a:gridCol>
                <a:gridCol w="1040100">
                  <a:extLst>
                    <a:ext uri="{9D8B030D-6E8A-4147-A177-3AD203B41FA5}">
                      <a16:colId xmlns:a16="http://schemas.microsoft.com/office/drawing/2014/main" val="20001"/>
                    </a:ext>
                  </a:extLst>
                </a:gridCol>
                <a:gridCol w="790533">
                  <a:extLst>
                    <a:ext uri="{9D8B030D-6E8A-4147-A177-3AD203B41FA5}">
                      <a16:colId xmlns:a16="http://schemas.microsoft.com/office/drawing/2014/main" val="20002"/>
                    </a:ext>
                  </a:extLst>
                </a:gridCol>
                <a:gridCol w="732033">
                  <a:extLst>
                    <a:ext uri="{9D8B030D-6E8A-4147-A177-3AD203B41FA5}">
                      <a16:colId xmlns:a16="http://schemas.microsoft.com/office/drawing/2014/main" val="20003"/>
                    </a:ext>
                  </a:extLst>
                </a:gridCol>
              </a:tblGrid>
              <a:tr h="568920">
                <a:tc>
                  <a:txBody>
                    <a:bodyPr/>
                    <a:lstStyle/>
                    <a:p>
                      <a:pPr marL="0" lvl="0" indent="0" algn="l" rtl="0">
                        <a:spcBef>
                          <a:spcPts val="0"/>
                        </a:spcBef>
                        <a:spcAft>
                          <a:spcPts val="0"/>
                        </a:spcAft>
                        <a:buNone/>
                      </a:pPr>
                      <a:r>
                        <a:rPr lang="en-GB" sz="1100" b="1">
                          <a:latin typeface="Google Sans"/>
                          <a:ea typeface="Google Sans"/>
                          <a:cs typeface="Google Sans"/>
                          <a:sym typeface="Google Sans"/>
                        </a:rPr>
                        <a:t>Data</a:t>
                      </a:r>
                      <a:endParaRPr sz="1100" b="1">
                        <a:latin typeface="Google Sans"/>
                        <a:ea typeface="Google Sans"/>
                        <a:cs typeface="Google Sans"/>
                        <a:sym typeface="Google Sans"/>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GB" sz="1100" b="1">
                          <a:latin typeface="Google Sans"/>
                          <a:ea typeface="Google Sans"/>
                          <a:cs typeface="Google Sans"/>
                          <a:sym typeface="Google Sans"/>
                        </a:rPr>
                        <a:t>Type</a:t>
                      </a:r>
                      <a:endParaRPr sz="1100" b="1">
                        <a:latin typeface="Google Sans"/>
                        <a:ea typeface="Google Sans"/>
                        <a:cs typeface="Google Sans"/>
                        <a:sym typeface="Google Sans"/>
                      </a:endParaRPr>
                    </a:p>
                  </a:txBody>
                  <a:tcPr marL="121900" marR="121900" marT="121900" marB="121900">
                    <a:lnL w="9525" cap="flat" cmpd="sng">
                      <a:solidFill>
                        <a:srgbClr val="9E9E9E"/>
                      </a:solidFill>
                      <a:prstDash val="solid"/>
                      <a:round/>
                      <a:headEnd type="none" w="sm" len="sm"/>
                      <a:tailEnd type="none" w="sm" len="sm"/>
                    </a:lnL>
                    <a:solidFill>
                      <a:srgbClr val="EFEFEF"/>
                    </a:solidFill>
                  </a:tcPr>
                </a:tc>
                <a:tc>
                  <a:txBody>
                    <a:bodyPr/>
                    <a:lstStyle/>
                    <a:p>
                      <a:pPr marL="0" lvl="0" indent="0" algn="l" rtl="0">
                        <a:spcBef>
                          <a:spcPts val="0"/>
                        </a:spcBef>
                        <a:spcAft>
                          <a:spcPts val="0"/>
                        </a:spcAft>
                        <a:buNone/>
                      </a:pPr>
                      <a:r>
                        <a:rPr lang="en-GB" sz="1100" b="1">
                          <a:latin typeface="Google Sans"/>
                          <a:ea typeface="Google Sans"/>
                          <a:cs typeface="Google Sans"/>
                          <a:sym typeface="Google Sans"/>
                        </a:rPr>
                        <a:t>Owning service</a:t>
                      </a:r>
                      <a:endParaRPr sz="1100" b="1">
                        <a:latin typeface="Google Sans"/>
                        <a:ea typeface="Google Sans"/>
                        <a:cs typeface="Google Sans"/>
                        <a:sym typeface="Google Sans"/>
                      </a:endParaRPr>
                    </a:p>
                  </a:txBody>
                  <a:tcPr marL="121900" marR="121900" marT="121900" marB="121900">
                    <a:solidFill>
                      <a:srgbClr val="EFEFEF"/>
                    </a:solidFill>
                  </a:tcPr>
                </a:tc>
                <a:tc>
                  <a:txBody>
                    <a:bodyPr/>
                    <a:lstStyle/>
                    <a:p>
                      <a:pPr marL="0" lvl="0" indent="0" algn="l" rtl="0">
                        <a:spcBef>
                          <a:spcPts val="0"/>
                        </a:spcBef>
                        <a:spcAft>
                          <a:spcPts val="0"/>
                        </a:spcAft>
                        <a:buNone/>
                      </a:pPr>
                      <a:r>
                        <a:rPr lang="en-GB" sz="1100" b="1">
                          <a:latin typeface="Google Sans"/>
                          <a:ea typeface="Google Sans"/>
                          <a:cs typeface="Google Sans"/>
                          <a:sym typeface="Google Sans"/>
                        </a:rPr>
                        <a:t>User id</a:t>
                      </a:r>
                      <a:endParaRPr sz="1100" b="1">
                        <a:latin typeface="Google Sans"/>
                        <a:ea typeface="Google Sans"/>
                        <a:cs typeface="Google Sans"/>
                        <a:sym typeface="Google Sans"/>
                      </a:endParaRPr>
                    </a:p>
                  </a:txBody>
                  <a:tcPr marL="121900" marR="121900" marT="121900" marB="121900">
                    <a:solidFill>
                      <a:srgbClr val="EFEFEF"/>
                    </a:solidFill>
                  </a:tcPr>
                </a:tc>
                <a:extLst>
                  <a:ext uri="{0D108BD9-81ED-4DB2-BD59-A6C34878D82A}">
                    <a16:rowId xmlns:a16="http://schemas.microsoft.com/office/drawing/2014/main" val="10000"/>
                  </a:ext>
                </a:extLst>
              </a:tr>
              <a:tr h="406360">
                <a:tc>
                  <a:txBody>
                    <a:bodyPr/>
                    <a:lstStyle/>
                    <a:p>
                      <a:pPr marL="0" lvl="0" indent="0" algn="l" rtl="0">
                        <a:spcBef>
                          <a:spcPts val="0"/>
                        </a:spcBef>
                        <a:spcAft>
                          <a:spcPts val="0"/>
                        </a:spcAft>
                        <a:buNone/>
                      </a:pPr>
                      <a:r>
                        <a:rPr lang="en-GB" sz="1100" b="1">
                          <a:solidFill>
                            <a:srgbClr val="1D8E3E"/>
                          </a:solidFill>
                          <a:latin typeface="Google Sans"/>
                          <a:ea typeface="Google Sans"/>
                          <a:cs typeface="Google Sans"/>
                          <a:sym typeface="Google Sans"/>
                        </a:rPr>
                        <a:t>barcelona itinerary</a:t>
                      </a:r>
                      <a:endParaRPr sz="1100" b="1">
                        <a:solidFill>
                          <a:srgbClr val="1D8E3E"/>
                        </a:solidFill>
                        <a:latin typeface="Google Sans"/>
                        <a:ea typeface="Google Sans"/>
                        <a:cs typeface="Google Sans"/>
                        <a:sym typeface="Google Sans"/>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1100">
                          <a:solidFill>
                            <a:srgbClr val="1D8E3E"/>
                          </a:solidFill>
                          <a:latin typeface="Google Sans"/>
                          <a:ea typeface="Google Sans"/>
                          <a:cs typeface="Google Sans"/>
                          <a:sym typeface="Google Sans"/>
                        </a:rPr>
                        <a:t>Query</a:t>
                      </a:r>
                      <a:endParaRPr sz="1100">
                        <a:solidFill>
                          <a:srgbClr val="1D8E3E"/>
                        </a:solidFill>
                        <a:latin typeface="Google Sans"/>
                        <a:ea typeface="Google Sans"/>
                        <a:cs typeface="Google Sans"/>
                        <a:sym typeface="Google Sans"/>
                      </a:endParaRPr>
                    </a:p>
                  </a:txBody>
                  <a:tcPr marL="121900" marR="121900" marT="121900" marB="121900">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GB" sz="1100">
                          <a:solidFill>
                            <a:srgbClr val="1D8E3E"/>
                          </a:solidFill>
                          <a:latin typeface="Google Sans"/>
                          <a:ea typeface="Google Sans"/>
                          <a:cs typeface="Google Sans"/>
                          <a:sym typeface="Google Sans"/>
                        </a:rPr>
                        <a:t>Search</a:t>
                      </a:r>
                      <a:endParaRPr sz="1100">
                        <a:solidFill>
                          <a:srgbClr val="1D8E3E"/>
                        </a:solidFill>
                        <a:latin typeface="Google Sans"/>
                        <a:ea typeface="Google Sans"/>
                        <a:cs typeface="Google Sans"/>
                        <a:sym typeface="Google Sans"/>
                      </a:endParaRPr>
                    </a:p>
                  </a:txBody>
                  <a:tcPr marL="121900" marR="121900" marT="121900" marB="121900"/>
                </a:tc>
                <a:tc>
                  <a:txBody>
                    <a:bodyPr/>
                    <a:lstStyle/>
                    <a:p>
                      <a:pPr marL="0" lvl="0" indent="0" algn="l" rtl="0">
                        <a:spcBef>
                          <a:spcPts val="0"/>
                        </a:spcBef>
                        <a:spcAft>
                          <a:spcPts val="0"/>
                        </a:spcAft>
                        <a:buNone/>
                      </a:pPr>
                      <a:r>
                        <a:rPr lang="en-GB" sz="1100">
                          <a:solidFill>
                            <a:srgbClr val="1D8E3E"/>
                          </a:solidFill>
                          <a:latin typeface="Google Sans"/>
                          <a:ea typeface="Google Sans"/>
                          <a:cs typeface="Google Sans"/>
                          <a:sym typeface="Google Sans"/>
                        </a:rPr>
                        <a:t>0x123</a:t>
                      </a:r>
                      <a:endParaRPr sz="1100">
                        <a:solidFill>
                          <a:srgbClr val="1D8E3E"/>
                        </a:solidFill>
                        <a:latin typeface="Google Sans"/>
                        <a:ea typeface="Google Sans"/>
                        <a:cs typeface="Google Sans"/>
                        <a:sym typeface="Google Sans"/>
                      </a:endParaRPr>
                    </a:p>
                  </a:txBody>
                  <a:tcPr marL="121900" marR="121900" marT="121900" marB="121900"/>
                </a:tc>
                <a:extLst>
                  <a:ext uri="{0D108BD9-81ED-4DB2-BD59-A6C34878D82A}">
                    <a16:rowId xmlns:a16="http://schemas.microsoft.com/office/drawing/2014/main" val="10001"/>
                  </a:ext>
                </a:extLst>
              </a:tr>
              <a:tr h="406360">
                <a:tc>
                  <a:txBody>
                    <a:bodyPr/>
                    <a:lstStyle/>
                    <a:p>
                      <a:pPr marL="0" lvl="0" indent="0" algn="l" rtl="0">
                        <a:spcBef>
                          <a:spcPts val="0"/>
                        </a:spcBef>
                        <a:spcAft>
                          <a:spcPts val="0"/>
                        </a:spcAft>
                        <a:buNone/>
                      </a:pPr>
                      <a:r>
                        <a:rPr lang="en-GB" sz="1100" b="1">
                          <a:solidFill>
                            <a:srgbClr val="1D8E3E"/>
                          </a:solidFill>
                          <a:latin typeface="Google Sans"/>
                          <a:ea typeface="Google Sans"/>
                          <a:cs typeface="Google Sans"/>
                          <a:sym typeface="Google Sans"/>
                        </a:rPr>
                        <a:t>picasso museum</a:t>
                      </a:r>
                      <a:endParaRPr sz="1100" b="1">
                        <a:solidFill>
                          <a:srgbClr val="1D8E3E"/>
                        </a:solidFill>
                        <a:latin typeface="Google Sans"/>
                        <a:ea typeface="Google Sans"/>
                        <a:cs typeface="Google Sans"/>
                        <a:sym typeface="Google Sans"/>
                      </a:endParaRPr>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1100">
                          <a:solidFill>
                            <a:srgbClr val="1D8E3E"/>
                          </a:solidFill>
                          <a:latin typeface="Google Sans"/>
                          <a:ea typeface="Google Sans"/>
                          <a:cs typeface="Google Sans"/>
                          <a:sym typeface="Google Sans"/>
                        </a:rPr>
                        <a:t>Query</a:t>
                      </a:r>
                      <a:endParaRPr sz="1100">
                        <a:solidFill>
                          <a:srgbClr val="1D8E3E"/>
                        </a:solidFill>
                        <a:latin typeface="Google Sans"/>
                        <a:ea typeface="Google Sans"/>
                        <a:cs typeface="Google Sans"/>
                        <a:sym typeface="Google Sans"/>
                      </a:endParaRPr>
                    </a:p>
                  </a:txBody>
                  <a:tcPr marL="121900" marR="121900" marT="121900" marB="121900"/>
                </a:tc>
                <a:tc>
                  <a:txBody>
                    <a:bodyPr/>
                    <a:lstStyle/>
                    <a:p>
                      <a:pPr marL="0" lvl="0" indent="0" algn="l" rtl="0">
                        <a:spcBef>
                          <a:spcPts val="0"/>
                        </a:spcBef>
                        <a:spcAft>
                          <a:spcPts val="0"/>
                        </a:spcAft>
                        <a:buNone/>
                      </a:pPr>
                      <a:r>
                        <a:rPr lang="en-GB" sz="1100">
                          <a:solidFill>
                            <a:srgbClr val="1D8E3E"/>
                          </a:solidFill>
                          <a:latin typeface="Google Sans"/>
                          <a:ea typeface="Google Sans"/>
                          <a:cs typeface="Google Sans"/>
                          <a:sym typeface="Google Sans"/>
                        </a:rPr>
                        <a:t>Search</a:t>
                      </a:r>
                      <a:endParaRPr sz="1100">
                        <a:solidFill>
                          <a:srgbClr val="1D8E3E"/>
                        </a:solidFill>
                        <a:latin typeface="Google Sans"/>
                        <a:ea typeface="Google Sans"/>
                        <a:cs typeface="Google Sans"/>
                        <a:sym typeface="Google Sans"/>
                      </a:endParaRPr>
                    </a:p>
                  </a:txBody>
                  <a:tcPr marL="121900" marR="121900" marT="121900" marB="121900"/>
                </a:tc>
                <a:tc>
                  <a:txBody>
                    <a:bodyPr/>
                    <a:lstStyle/>
                    <a:p>
                      <a:pPr marL="0" lvl="0" indent="0" algn="l" rtl="0">
                        <a:spcBef>
                          <a:spcPts val="0"/>
                        </a:spcBef>
                        <a:spcAft>
                          <a:spcPts val="0"/>
                        </a:spcAft>
                        <a:buNone/>
                      </a:pPr>
                      <a:r>
                        <a:rPr lang="en-GB" sz="1100">
                          <a:solidFill>
                            <a:srgbClr val="1D8E3E"/>
                          </a:solidFill>
                          <a:latin typeface="Google Sans"/>
                          <a:ea typeface="Google Sans"/>
                          <a:cs typeface="Google Sans"/>
                          <a:sym typeface="Google Sans"/>
                        </a:rPr>
                        <a:t>0x123</a:t>
                      </a:r>
                      <a:endParaRPr sz="1100">
                        <a:solidFill>
                          <a:srgbClr val="1D8E3E"/>
                        </a:solidFill>
                        <a:latin typeface="Google Sans"/>
                        <a:ea typeface="Google Sans"/>
                        <a:cs typeface="Google Sans"/>
                        <a:sym typeface="Google Sans"/>
                      </a:endParaRPr>
                    </a:p>
                  </a:txBody>
                  <a:tcPr marL="121900" marR="121900" marT="121900" marB="121900"/>
                </a:tc>
                <a:extLst>
                  <a:ext uri="{0D108BD9-81ED-4DB2-BD59-A6C34878D82A}">
                    <a16:rowId xmlns:a16="http://schemas.microsoft.com/office/drawing/2014/main" val="10002"/>
                  </a:ext>
                </a:extLst>
              </a:tr>
              <a:tr h="568920">
                <a:tc>
                  <a:txBody>
                    <a:bodyPr/>
                    <a:lstStyle/>
                    <a:p>
                      <a:pPr marL="0" lvl="0" indent="0" algn="l" rtl="0">
                        <a:spcBef>
                          <a:spcPts val="0"/>
                        </a:spcBef>
                        <a:spcAft>
                          <a:spcPts val="0"/>
                        </a:spcAft>
                        <a:buNone/>
                      </a:pPr>
                      <a:r>
                        <a:rPr lang="en-GB" sz="1100" b="1">
                          <a:solidFill>
                            <a:srgbClr val="9900FF"/>
                          </a:solidFill>
                          <a:latin typeface="Google Sans"/>
                          <a:ea typeface="Google Sans"/>
                          <a:cs typeface="Google Sans"/>
                          <a:sym typeface="Google Sans"/>
                        </a:rPr>
                        <a:t>Picasso Museum HD</a:t>
                      </a:r>
                      <a:endParaRPr sz="1100" b="1">
                        <a:solidFill>
                          <a:srgbClr val="9900FF"/>
                        </a:solidFill>
                        <a:latin typeface="Google Sans"/>
                        <a:ea typeface="Google Sans"/>
                        <a:cs typeface="Google Sans"/>
                        <a:sym typeface="Google Sans"/>
                      </a:endParaRPr>
                    </a:p>
                  </a:txBody>
                  <a:tcPr marL="121900" marR="121900" marT="121900" marB="121900">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GB" sz="1100">
                          <a:solidFill>
                            <a:srgbClr val="9900FF"/>
                          </a:solidFill>
                          <a:latin typeface="Google Sans"/>
                          <a:ea typeface="Google Sans"/>
                          <a:cs typeface="Google Sans"/>
                          <a:sym typeface="Google Sans"/>
                        </a:rPr>
                        <a:t>Watch video</a:t>
                      </a:r>
                      <a:endParaRPr sz="1100">
                        <a:solidFill>
                          <a:srgbClr val="9900FF"/>
                        </a:solidFill>
                        <a:latin typeface="Google Sans"/>
                        <a:ea typeface="Google Sans"/>
                        <a:cs typeface="Google Sans"/>
                        <a:sym typeface="Google Sans"/>
                      </a:endParaRPr>
                    </a:p>
                  </a:txBody>
                  <a:tcPr marL="121900" marR="121900" marT="121900" marB="121900"/>
                </a:tc>
                <a:tc>
                  <a:txBody>
                    <a:bodyPr/>
                    <a:lstStyle/>
                    <a:p>
                      <a:pPr marL="0" lvl="0" indent="0" algn="l" rtl="0">
                        <a:spcBef>
                          <a:spcPts val="0"/>
                        </a:spcBef>
                        <a:spcAft>
                          <a:spcPts val="0"/>
                        </a:spcAft>
                        <a:buNone/>
                      </a:pPr>
                      <a:r>
                        <a:rPr lang="en-GB" sz="1100">
                          <a:solidFill>
                            <a:srgbClr val="9900FF"/>
                          </a:solidFill>
                          <a:latin typeface="Google Sans"/>
                          <a:ea typeface="Google Sans"/>
                          <a:cs typeface="Google Sans"/>
                          <a:sym typeface="Google Sans"/>
                        </a:rPr>
                        <a:t>YouTube</a:t>
                      </a:r>
                      <a:endParaRPr sz="1100">
                        <a:solidFill>
                          <a:srgbClr val="9900FF"/>
                        </a:solidFill>
                        <a:latin typeface="Google Sans"/>
                        <a:ea typeface="Google Sans"/>
                        <a:cs typeface="Google Sans"/>
                        <a:sym typeface="Google Sans"/>
                      </a:endParaRPr>
                    </a:p>
                  </a:txBody>
                  <a:tcPr marL="121900" marR="121900" marT="121900" marB="121900"/>
                </a:tc>
                <a:tc>
                  <a:txBody>
                    <a:bodyPr/>
                    <a:lstStyle/>
                    <a:p>
                      <a:pPr marL="0" lvl="0" indent="0" algn="l" rtl="0">
                        <a:spcBef>
                          <a:spcPts val="0"/>
                        </a:spcBef>
                        <a:spcAft>
                          <a:spcPts val="0"/>
                        </a:spcAft>
                        <a:buNone/>
                      </a:pPr>
                      <a:r>
                        <a:rPr lang="en-GB" sz="1100">
                          <a:solidFill>
                            <a:srgbClr val="9900FF"/>
                          </a:solidFill>
                          <a:latin typeface="Google Sans"/>
                          <a:ea typeface="Google Sans"/>
                          <a:cs typeface="Google Sans"/>
                          <a:sym typeface="Google Sans"/>
                        </a:rPr>
                        <a:t>0x123</a:t>
                      </a:r>
                      <a:endParaRPr sz="1100">
                        <a:solidFill>
                          <a:srgbClr val="9900FF"/>
                        </a:solidFill>
                        <a:latin typeface="Google Sans"/>
                        <a:ea typeface="Google Sans"/>
                        <a:cs typeface="Google Sans"/>
                        <a:sym typeface="Google Sans"/>
                      </a:endParaRPr>
                    </a:p>
                  </a:txBody>
                  <a:tcPr marL="121900" marR="121900" marT="121900" marB="121900"/>
                </a:tc>
                <a:extLst>
                  <a:ext uri="{0D108BD9-81ED-4DB2-BD59-A6C34878D82A}">
                    <a16:rowId xmlns:a16="http://schemas.microsoft.com/office/drawing/2014/main" val="10003"/>
                  </a:ext>
                </a:extLst>
              </a:tr>
            </a:tbl>
          </a:graphicData>
        </a:graphic>
      </p:graphicFrame>
      <p:pic>
        <p:nvPicPr>
          <p:cNvPr id="1099" name="Google Shape;1099;p110"/>
          <p:cNvPicPr preferRelativeResize="0"/>
          <p:nvPr/>
        </p:nvPicPr>
        <p:blipFill>
          <a:blip r:embed="rId3">
            <a:alphaModFix/>
          </a:blip>
          <a:stretch>
            <a:fillRect/>
          </a:stretch>
        </p:blipFill>
        <p:spPr>
          <a:xfrm>
            <a:off x="392480" y="1155401"/>
            <a:ext cx="4455601" cy="4818767"/>
          </a:xfrm>
          <a:prstGeom prst="rect">
            <a:avLst/>
          </a:prstGeom>
          <a:noFill/>
          <a:ln>
            <a:noFill/>
          </a:ln>
        </p:spPr>
      </p:pic>
      <p:pic>
        <p:nvPicPr>
          <p:cNvPr id="1100" name="Google Shape;1100;p110"/>
          <p:cNvPicPr preferRelativeResize="0"/>
          <p:nvPr/>
        </p:nvPicPr>
        <p:blipFill rotWithShape="1">
          <a:blip r:embed="rId3">
            <a:alphaModFix/>
          </a:blip>
          <a:srcRect l="19074"/>
          <a:stretch/>
        </p:blipFill>
        <p:spPr>
          <a:xfrm>
            <a:off x="3258480" y="1155401"/>
            <a:ext cx="3605801" cy="4818767"/>
          </a:xfrm>
          <a:prstGeom prst="rect">
            <a:avLst/>
          </a:prstGeom>
          <a:noFill/>
          <a:ln>
            <a:noFill/>
          </a:ln>
        </p:spPr>
      </p:pic>
      <p:grpSp>
        <p:nvGrpSpPr>
          <p:cNvPr id="1101" name="Google Shape;1101;p110"/>
          <p:cNvGrpSpPr/>
          <p:nvPr/>
        </p:nvGrpSpPr>
        <p:grpSpPr>
          <a:xfrm>
            <a:off x="360525" y="1323656"/>
            <a:ext cx="6503755" cy="4554952"/>
            <a:chOff x="5407420" y="2571742"/>
            <a:chExt cx="4524036" cy="3168442"/>
          </a:xfrm>
        </p:grpSpPr>
        <p:grpSp>
          <p:nvGrpSpPr>
            <p:cNvPr id="1102" name="Google Shape;1102;p110"/>
            <p:cNvGrpSpPr/>
            <p:nvPr/>
          </p:nvGrpSpPr>
          <p:grpSpPr>
            <a:xfrm>
              <a:off x="5407420" y="2571742"/>
              <a:ext cx="4524036" cy="3168442"/>
              <a:chOff x="134325" y="208925"/>
              <a:chExt cx="6129300" cy="4292700"/>
            </a:xfrm>
          </p:grpSpPr>
          <p:grpSp>
            <p:nvGrpSpPr>
              <p:cNvPr id="1103" name="Google Shape;1103;p110"/>
              <p:cNvGrpSpPr/>
              <p:nvPr/>
            </p:nvGrpSpPr>
            <p:grpSpPr>
              <a:xfrm>
                <a:off x="230475" y="283575"/>
                <a:ext cx="5923575" cy="4176275"/>
                <a:chOff x="230475" y="283575"/>
                <a:chExt cx="5923575" cy="4176275"/>
              </a:xfrm>
            </p:grpSpPr>
            <p:pic>
              <p:nvPicPr>
                <p:cNvPr id="1104" name="Google Shape;1104;p110"/>
                <p:cNvPicPr preferRelativeResize="0"/>
                <p:nvPr/>
              </p:nvPicPr>
              <p:blipFill rotWithShape="1">
                <a:blip r:embed="rId4">
                  <a:alphaModFix/>
                </a:blip>
                <a:srcRect r="88618"/>
                <a:stretch/>
              </p:blipFill>
              <p:spPr>
                <a:xfrm>
                  <a:off x="230475" y="283575"/>
                  <a:ext cx="1040701" cy="3420050"/>
                </a:xfrm>
                <a:prstGeom prst="rect">
                  <a:avLst/>
                </a:prstGeom>
                <a:noFill/>
                <a:ln>
                  <a:noFill/>
                </a:ln>
              </p:spPr>
            </p:pic>
            <p:pic>
              <p:nvPicPr>
                <p:cNvPr id="1105" name="Google Shape;1105;p110"/>
                <p:cNvPicPr preferRelativeResize="0"/>
                <p:nvPr/>
              </p:nvPicPr>
              <p:blipFill rotWithShape="1">
                <a:blip r:embed="rId4">
                  <a:alphaModFix/>
                </a:blip>
                <a:srcRect l="34243" r="19455" b="93605"/>
                <a:stretch/>
              </p:blipFill>
              <p:spPr>
                <a:xfrm>
                  <a:off x="1882050" y="312175"/>
                  <a:ext cx="4233626" cy="218701"/>
                </a:xfrm>
                <a:prstGeom prst="rect">
                  <a:avLst/>
                </a:prstGeom>
                <a:noFill/>
                <a:ln>
                  <a:noFill/>
                </a:ln>
              </p:spPr>
            </p:pic>
            <p:pic>
              <p:nvPicPr>
                <p:cNvPr id="1106" name="Google Shape;1106;p110"/>
                <p:cNvPicPr preferRelativeResize="0"/>
                <p:nvPr/>
              </p:nvPicPr>
              <p:blipFill rotWithShape="1">
                <a:blip r:embed="rId5">
                  <a:alphaModFix/>
                </a:blip>
                <a:srcRect l="1000" r="58142" b="50428"/>
                <a:stretch/>
              </p:blipFill>
              <p:spPr>
                <a:xfrm>
                  <a:off x="1499200" y="683275"/>
                  <a:ext cx="2238325" cy="1303326"/>
                </a:xfrm>
                <a:prstGeom prst="rect">
                  <a:avLst/>
                </a:prstGeom>
                <a:noFill/>
                <a:ln>
                  <a:noFill/>
                </a:ln>
              </p:spPr>
            </p:pic>
            <p:pic>
              <p:nvPicPr>
                <p:cNvPr id="1107" name="Google Shape;1107;p110"/>
                <p:cNvPicPr preferRelativeResize="0"/>
                <p:nvPr/>
              </p:nvPicPr>
              <p:blipFill rotWithShape="1">
                <a:blip r:embed="rId5">
                  <a:alphaModFix/>
                </a:blip>
                <a:srcRect l="42145" r="12242" b="81039"/>
                <a:stretch/>
              </p:blipFill>
              <p:spPr>
                <a:xfrm>
                  <a:off x="1499200" y="2032950"/>
                  <a:ext cx="2238325" cy="446526"/>
                </a:xfrm>
                <a:prstGeom prst="rect">
                  <a:avLst/>
                </a:prstGeom>
                <a:noFill/>
                <a:ln>
                  <a:noFill/>
                </a:ln>
              </p:spPr>
            </p:pic>
            <p:pic>
              <p:nvPicPr>
                <p:cNvPr id="1108" name="Google Shape;1108;p110"/>
                <p:cNvPicPr preferRelativeResize="0"/>
                <p:nvPr/>
              </p:nvPicPr>
              <p:blipFill rotWithShape="1">
                <a:blip r:embed="rId5">
                  <a:alphaModFix/>
                </a:blip>
                <a:srcRect l="851" t="50497" r="58016" b="726"/>
                <a:stretch/>
              </p:blipFill>
              <p:spPr>
                <a:xfrm>
                  <a:off x="3877350" y="683275"/>
                  <a:ext cx="2238325" cy="1303326"/>
                </a:xfrm>
                <a:prstGeom prst="rect">
                  <a:avLst/>
                </a:prstGeom>
                <a:noFill/>
                <a:ln>
                  <a:noFill/>
                </a:ln>
              </p:spPr>
            </p:pic>
            <p:pic>
              <p:nvPicPr>
                <p:cNvPr id="1109" name="Google Shape;1109;p110"/>
                <p:cNvPicPr preferRelativeResize="0"/>
                <p:nvPr/>
              </p:nvPicPr>
              <p:blipFill rotWithShape="1">
                <a:blip r:embed="rId5">
                  <a:alphaModFix/>
                </a:blip>
                <a:srcRect l="42157" t="50857" r="12311" b="30216"/>
                <a:stretch/>
              </p:blipFill>
              <p:spPr>
                <a:xfrm>
                  <a:off x="3877350" y="2032950"/>
                  <a:ext cx="2238325" cy="446526"/>
                </a:xfrm>
                <a:prstGeom prst="rect">
                  <a:avLst/>
                </a:prstGeom>
                <a:noFill/>
                <a:ln>
                  <a:noFill/>
                </a:ln>
              </p:spPr>
            </p:pic>
            <p:pic>
              <p:nvPicPr>
                <p:cNvPr id="1110" name="Google Shape;1110;p110"/>
                <p:cNvPicPr preferRelativeResize="0"/>
                <p:nvPr/>
              </p:nvPicPr>
              <p:blipFill rotWithShape="1">
                <a:blip r:embed="rId6">
                  <a:alphaModFix/>
                </a:blip>
                <a:srcRect l="556" t="2543" r="54915"/>
                <a:stretch/>
              </p:blipFill>
              <p:spPr>
                <a:xfrm>
                  <a:off x="1499200" y="2588275"/>
                  <a:ext cx="2238318" cy="1303317"/>
                </a:xfrm>
                <a:prstGeom prst="rect">
                  <a:avLst/>
                </a:prstGeom>
                <a:noFill/>
                <a:ln>
                  <a:noFill/>
                </a:ln>
              </p:spPr>
            </p:pic>
            <p:pic>
              <p:nvPicPr>
                <p:cNvPr id="1111" name="Google Shape;1111;p110"/>
                <p:cNvPicPr preferRelativeResize="0"/>
                <p:nvPr/>
              </p:nvPicPr>
              <p:blipFill rotWithShape="1">
                <a:blip r:embed="rId6">
                  <a:alphaModFix/>
                </a:blip>
                <a:srcRect l="46053" b="53238"/>
                <a:stretch/>
              </p:blipFill>
              <p:spPr>
                <a:xfrm>
                  <a:off x="1499200" y="3943616"/>
                  <a:ext cx="2238324" cy="516233"/>
                </a:xfrm>
                <a:prstGeom prst="rect">
                  <a:avLst/>
                </a:prstGeom>
                <a:noFill/>
                <a:ln>
                  <a:noFill/>
                </a:ln>
              </p:spPr>
            </p:pic>
            <p:pic>
              <p:nvPicPr>
                <p:cNvPr id="1112" name="Google Shape;1112;p110"/>
                <p:cNvPicPr preferRelativeResize="0"/>
                <p:nvPr/>
              </p:nvPicPr>
              <p:blipFill rotWithShape="1">
                <a:blip r:embed="rId7">
                  <a:alphaModFix/>
                </a:blip>
                <a:srcRect l="367" t="1149" r="57386" b="1470"/>
                <a:stretch/>
              </p:blipFill>
              <p:spPr>
                <a:xfrm>
                  <a:off x="3877350" y="2588275"/>
                  <a:ext cx="2238325" cy="1303325"/>
                </a:xfrm>
                <a:prstGeom prst="rect">
                  <a:avLst/>
                </a:prstGeom>
                <a:noFill/>
                <a:ln>
                  <a:noFill/>
                </a:ln>
              </p:spPr>
            </p:pic>
            <p:pic>
              <p:nvPicPr>
                <p:cNvPr id="1113" name="Google Shape;1113;p110"/>
                <p:cNvPicPr preferRelativeResize="0"/>
                <p:nvPr/>
              </p:nvPicPr>
              <p:blipFill rotWithShape="1">
                <a:blip r:embed="rId7">
                  <a:alphaModFix/>
                </a:blip>
                <a:srcRect l="43114" r="4022" b="64599"/>
                <a:stretch/>
              </p:blipFill>
              <p:spPr>
                <a:xfrm>
                  <a:off x="3877350" y="3943625"/>
                  <a:ext cx="2276700" cy="446525"/>
                </a:xfrm>
                <a:prstGeom prst="rect">
                  <a:avLst/>
                </a:prstGeom>
                <a:noFill/>
                <a:ln>
                  <a:noFill/>
                </a:ln>
              </p:spPr>
            </p:pic>
          </p:grpSp>
          <p:sp>
            <p:nvSpPr>
              <p:cNvPr id="1114" name="Google Shape;1114;p110"/>
              <p:cNvSpPr/>
              <p:nvPr/>
            </p:nvSpPr>
            <p:spPr>
              <a:xfrm>
                <a:off x="134325" y="208925"/>
                <a:ext cx="6129300" cy="42927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15" name="Google Shape;1115;p110"/>
            <p:cNvPicPr preferRelativeResize="0"/>
            <p:nvPr/>
          </p:nvPicPr>
          <p:blipFill rotWithShape="1">
            <a:blip r:embed="rId8">
              <a:alphaModFix/>
            </a:blip>
            <a:srcRect l="723" t="1626" r="51041" b="993"/>
            <a:stretch/>
          </p:blipFill>
          <p:spPr>
            <a:xfrm>
              <a:off x="6435300" y="2946650"/>
              <a:ext cx="1652101" cy="930975"/>
            </a:xfrm>
            <a:prstGeom prst="rect">
              <a:avLst/>
            </a:prstGeom>
            <a:noFill/>
            <a:ln>
              <a:noFill/>
            </a:ln>
          </p:spPr>
        </p:pic>
        <p:pic>
          <p:nvPicPr>
            <p:cNvPr id="1116" name="Google Shape;1116;p110"/>
            <p:cNvPicPr preferRelativeResize="0"/>
            <p:nvPr/>
          </p:nvPicPr>
          <p:blipFill rotWithShape="1">
            <a:blip r:embed="rId8">
              <a:alphaModFix/>
            </a:blip>
            <a:srcRect l="50054" t="1594" r="13536" b="64403"/>
            <a:stretch/>
          </p:blipFill>
          <p:spPr>
            <a:xfrm>
              <a:off x="6435300" y="3932375"/>
              <a:ext cx="1137375" cy="296450"/>
            </a:xfrm>
            <a:prstGeom prst="rect">
              <a:avLst/>
            </a:prstGeom>
            <a:noFill/>
            <a:ln>
              <a:noFill/>
            </a:ln>
          </p:spPr>
        </p:pic>
      </p:grpSp>
      <p:sp>
        <p:nvSpPr>
          <p:cNvPr id="1117" name="Google Shape;1117;p110"/>
          <p:cNvSpPr/>
          <p:nvPr/>
        </p:nvSpPr>
        <p:spPr>
          <a:xfrm>
            <a:off x="8660551" y="3989089"/>
            <a:ext cx="1237200" cy="285600"/>
          </a:xfrm>
          <a:prstGeom prst="roundRect">
            <a:avLst>
              <a:gd name="adj" fmla="val 50000"/>
            </a:avLst>
          </a:prstGeom>
          <a:solidFill>
            <a:srgbClr val="F3E8F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9900FF"/>
                </a:solidFill>
                <a:latin typeface="Google Sans"/>
                <a:ea typeface="Google Sans"/>
                <a:cs typeface="Google Sans"/>
                <a:sym typeface="Google Sans"/>
              </a:rPr>
              <a:t>Pablo Picasso</a:t>
            </a:r>
            <a:endParaRPr sz="1067" kern="0">
              <a:solidFill>
                <a:srgbClr val="9900FF"/>
              </a:solidFill>
              <a:latin typeface="Google Sans"/>
              <a:ea typeface="Google Sans"/>
              <a:cs typeface="Google Sans"/>
              <a:sym typeface="Google Sans"/>
            </a:endParaRPr>
          </a:p>
        </p:txBody>
      </p:sp>
      <p:sp>
        <p:nvSpPr>
          <p:cNvPr id="1118" name="Google Shape;1118;p110"/>
          <p:cNvSpPr/>
          <p:nvPr/>
        </p:nvSpPr>
        <p:spPr>
          <a:xfrm>
            <a:off x="10117617" y="4329956"/>
            <a:ext cx="1237200" cy="285600"/>
          </a:xfrm>
          <a:prstGeom prst="roundRect">
            <a:avLst>
              <a:gd name="adj" fmla="val 50000"/>
            </a:avLst>
          </a:prstGeom>
          <a:solidFill>
            <a:srgbClr val="93C47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000000"/>
                </a:solidFill>
                <a:latin typeface="Google Sans"/>
                <a:ea typeface="Google Sans"/>
                <a:cs typeface="Google Sans"/>
                <a:sym typeface="Google Sans"/>
              </a:rPr>
              <a:t>Travel</a:t>
            </a:r>
            <a:endParaRPr sz="1067" kern="0">
              <a:solidFill>
                <a:srgbClr val="000000"/>
              </a:solidFill>
              <a:latin typeface="Google Sans"/>
              <a:ea typeface="Google Sans"/>
              <a:cs typeface="Google Sans"/>
              <a:sym typeface="Google Sans"/>
            </a:endParaRPr>
          </a:p>
        </p:txBody>
      </p:sp>
      <p:sp>
        <p:nvSpPr>
          <p:cNvPr id="1119" name="Google Shape;1119;p110"/>
          <p:cNvSpPr/>
          <p:nvPr/>
        </p:nvSpPr>
        <p:spPr>
          <a:xfrm>
            <a:off x="7203484" y="4329956"/>
            <a:ext cx="1237200" cy="285600"/>
          </a:xfrm>
          <a:prstGeom prst="roundRect">
            <a:avLst>
              <a:gd name="adj" fmla="val 50000"/>
            </a:avLst>
          </a:prstGeom>
          <a:solidFill>
            <a:srgbClr val="F3E8F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9900FF"/>
                </a:solidFill>
                <a:latin typeface="Google Sans"/>
                <a:ea typeface="Google Sans"/>
                <a:cs typeface="Google Sans"/>
                <a:sym typeface="Google Sans"/>
              </a:rPr>
              <a:t>Museu Picasso</a:t>
            </a:r>
            <a:endParaRPr sz="1067" kern="0">
              <a:solidFill>
                <a:srgbClr val="9900FF"/>
              </a:solidFill>
              <a:latin typeface="Google Sans"/>
              <a:ea typeface="Google Sans"/>
              <a:cs typeface="Google Sans"/>
              <a:sym typeface="Google Sans"/>
            </a:endParaRPr>
          </a:p>
        </p:txBody>
      </p:sp>
      <p:sp>
        <p:nvSpPr>
          <p:cNvPr id="1120" name="Google Shape;1120;p110"/>
          <p:cNvSpPr/>
          <p:nvPr/>
        </p:nvSpPr>
        <p:spPr>
          <a:xfrm>
            <a:off x="8660551" y="4329956"/>
            <a:ext cx="1237200" cy="285600"/>
          </a:xfrm>
          <a:prstGeom prst="roundRect">
            <a:avLst>
              <a:gd name="adj" fmla="val 50000"/>
            </a:avLst>
          </a:prstGeom>
          <a:solidFill>
            <a:srgbClr val="F3E8F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9900FF"/>
                </a:solidFill>
                <a:latin typeface="Google Sans"/>
                <a:ea typeface="Google Sans"/>
                <a:cs typeface="Google Sans"/>
                <a:sym typeface="Google Sans"/>
              </a:rPr>
              <a:t>Museums</a:t>
            </a:r>
            <a:endParaRPr sz="1067" kern="0">
              <a:solidFill>
                <a:srgbClr val="9900FF"/>
              </a:solidFill>
              <a:latin typeface="Google Sans"/>
              <a:ea typeface="Google Sans"/>
              <a:cs typeface="Google Sans"/>
              <a:sym typeface="Google Sans"/>
            </a:endParaRPr>
          </a:p>
        </p:txBody>
      </p:sp>
      <p:sp>
        <p:nvSpPr>
          <p:cNvPr id="1121" name="Google Shape;1121;p110"/>
          <p:cNvSpPr/>
          <p:nvPr/>
        </p:nvSpPr>
        <p:spPr>
          <a:xfrm>
            <a:off x="7203484" y="3989073"/>
            <a:ext cx="1237200" cy="285600"/>
          </a:xfrm>
          <a:prstGeom prst="roundRect">
            <a:avLst>
              <a:gd name="adj" fmla="val 50000"/>
            </a:avLst>
          </a:prstGeom>
          <a:solidFill>
            <a:srgbClr val="F3E8F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9900FF"/>
                </a:solidFill>
                <a:latin typeface="Google Sans"/>
                <a:ea typeface="Google Sans"/>
                <a:cs typeface="Google Sans"/>
                <a:sym typeface="Google Sans"/>
              </a:rPr>
              <a:t>Art</a:t>
            </a:r>
            <a:endParaRPr sz="1067" kern="0">
              <a:solidFill>
                <a:srgbClr val="9900FF"/>
              </a:solidFill>
              <a:latin typeface="Google Sans"/>
              <a:ea typeface="Google Sans"/>
              <a:cs typeface="Google Sans"/>
              <a:sym typeface="Google Sans"/>
            </a:endParaRPr>
          </a:p>
        </p:txBody>
      </p:sp>
      <p:sp>
        <p:nvSpPr>
          <p:cNvPr id="1122" name="Google Shape;1122;p110"/>
          <p:cNvSpPr/>
          <p:nvPr/>
        </p:nvSpPr>
        <p:spPr>
          <a:xfrm>
            <a:off x="10117617" y="3989073"/>
            <a:ext cx="1237200" cy="285600"/>
          </a:xfrm>
          <a:prstGeom prst="roundRect">
            <a:avLst>
              <a:gd name="adj" fmla="val 50000"/>
            </a:avLst>
          </a:prstGeom>
          <a:solidFill>
            <a:srgbClr val="93C47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000000"/>
                </a:solidFill>
                <a:latin typeface="Google Sans"/>
                <a:ea typeface="Google Sans"/>
                <a:cs typeface="Google Sans"/>
                <a:sym typeface="Google Sans"/>
              </a:rPr>
              <a:t>Barcelona </a:t>
            </a:r>
            <a:endParaRPr sz="1067" kern="0">
              <a:solidFill>
                <a:srgbClr val="000000"/>
              </a:solidFill>
              <a:latin typeface="Google Sans"/>
              <a:ea typeface="Google Sans"/>
              <a:cs typeface="Google Sans"/>
              <a:sym typeface="Google Sans"/>
            </a:endParaRPr>
          </a:p>
        </p:txBody>
      </p:sp>
      <p:sp>
        <p:nvSpPr>
          <p:cNvPr id="1123" name="Google Shape;1123;p110"/>
          <p:cNvSpPr txBox="1">
            <a:spLocks noGrp="1"/>
          </p:cNvSpPr>
          <p:nvPr>
            <p:ph type="title" idx="4294967295"/>
          </p:nvPr>
        </p:nvSpPr>
        <p:spPr>
          <a:xfrm>
            <a:off x="256133" y="102967"/>
            <a:ext cx="11855200" cy="552400"/>
          </a:xfrm>
          <a:prstGeom prst="rect">
            <a:avLst/>
          </a:prstGeom>
        </p:spPr>
        <p:txBody>
          <a:bodyPr spcFirstLastPara="1" wrap="square" lIns="121900" tIns="121900" rIns="121900" bIns="121900" anchor="t" anchorCtr="0">
            <a:noAutofit/>
          </a:bodyPr>
          <a:lstStyle/>
          <a:p>
            <a:pPr>
              <a:buSzPts val="1100"/>
            </a:pPr>
            <a:r>
              <a:rPr lang="en-GB" sz="2667">
                <a:solidFill>
                  <a:srgbClr val="1A73E8"/>
                </a:solidFill>
                <a:latin typeface="Google Sans"/>
                <a:ea typeface="Google Sans"/>
                <a:cs typeface="Google Sans"/>
                <a:sym typeface="Google Sans"/>
              </a:rPr>
              <a:t>Imagine that the user visits YouTube in a fully Art. 5(2) </a:t>
            </a:r>
            <a:r>
              <a:rPr lang="en-GB" sz="2667" u="sng">
                <a:solidFill>
                  <a:srgbClr val="1A73E8"/>
                </a:solidFill>
                <a:latin typeface="Google Sans"/>
                <a:ea typeface="Google Sans"/>
                <a:cs typeface="Google Sans"/>
                <a:sym typeface="Google Sans"/>
              </a:rPr>
              <a:t>consented</a:t>
            </a:r>
            <a:r>
              <a:rPr lang="en-GB" sz="2667">
                <a:solidFill>
                  <a:srgbClr val="1A73E8"/>
                </a:solidFill>
                <a:latin typeface="Google Sans"/>
                <a:ea typeface="Google Sans"/>
                <a:cs typeface="Google Sans"/>
                <a:sym typeface="Google Sans"/>
              </a:rPr>
              <a:t> state…</a:t>
            </a:r>
            <a:endParaRPr sz="2667">
              <a:solidFill>
                <a:srgbClr val="1A73E8"/>
              </a:solidFill>
              <a:latin typeface="Google Sans"/>
              <a:ea typeface="Google Sans"/>
              <a:cs typeface="Google Sans"/>
              <a:sym typeface="Google Sans"/>
            </a:endParaRPr>
          </a:p>
        </p:txBody>
      </p:sp>
      <p:sp>
        <p:nvSpPr>
          <p:cNvPr id="1124" name="Google Shape;1124;p110"/>
          <p:cNvSpPr/>
          <p:nvPr/>
        </p:nvSpPr>
        <p:spPr>
          <a:xfrm rot="-5400000" flipH="1">
            <a:off x="8507700" y="3461767"/>
            <a:ext cx="79200" cy="26876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125" name="Google Shape;1125;p110"/>
          <p:cNvSpPr txBox="1"/>
          <p:nvPr/>
        </p:nvSpPr>
        <p:spPr>
          <a:xfrm>
            <a:off x="7644633" y="4893967"/>
            <a:ext cx="1950000" cy="66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333" kern="0">
                <a:solidFill>
                  <a:srgbClr val="666666"/>
                </a:solidFill>
                <a:latin typeface="Google Sans Text"/>
                <a:ea typeface="Google Sans Text"/>
                <a:cs typeface="Google Sans Text"/>
                <a:sym typeface="Google Sans Text"/>
              </a:rPr>
              <a:t>Inferred from interactions on YouTube</a:t>
            </a:r>
            <a:endParaRPr sz="1333" kern="0">
              <a:solidFill>
                <a:srgbClr val="666666"/>
              </a:solidFill>
              <a:latin typeface="Google Sans Text"/>
              <a:ea typeface="Google Sans Text"/>
              <a:cs typeface="Google Sans Text"/>
              <a:sym typeface="Google Sans Text"/>
            </a:endParaRPr>
          </a:p>
        </p:txBody>
      </p:sp>
      <p:sp>
        <p:nvSpPr>
          <p:cNvPr id="1126" name="Google Shape;1126;p110"/>
          <p:cNvSpPr/>
          <p:nvPr/>
        </p:nvSpPr>
        <p:spPr>
          <a:xfrm rot="-5400000" flipH="1">
            <a:off x="10696633" y="4230567"/>
            <a:ext cx="79200" cy="11500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127" name="Google Shape;1127;p110"/>
          <p:cNvSpPr txBox="1"/>
          <p:nvPr/>
        </p:nvSpPr>
        <p:spPr>
          <a:xfrm>
            <a:off x="9761233" y="4912751"/>
            <a:ext cx="1950000" cy="66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333" kern="0">
                <a:solidFill>
                  <a:srgbClr val="666666"/>
                </a:solidFill>
                <a:latin typeface="Google Sans Text"/>
                <a:ea typeface="Google Sans Text"/>
                <a:cs typeface="Google Sans Text"/>
                <a:sym typeface="Google Sans Text"/>
              </a:rPr>
              <a:t>Inferred from interactions on Search</a:t>
            </a:r>
            <a:endParaRPr sz="1333" kern="0">
              <a:solidFill>
                <a:srgbClr val="666666"/>
              </a:solidFill>
              <a:latin typeface="Google Sans Text"/>
              <a:ea typeface="Google Sans Text"/>
              <a:cs typeface="Google Sans Text"/>
              <a:sym typeface="Google Sans Text"/>
            </a:endParaRPr>
          </a:p>
        </p:txBody>
      </p:sp>
      <p:sp>
        <p:nvSpPr>
          <p:cNvPr id="1128" name="Google Shape;1128;p110"/>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89</a:t>
            </a:fld>
            <a:endParaRPr ker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45"/>
          <p:cNvPicPr preferRelativeResize="0"/>
          <p:nvPr/>
        </p:nvPicPr>
        <p:blipFill rotWithShape="1">
          <a:blip r:embed="rId3">
            <a:alphaModFix/>
          </a:blip>
          <a:srcRect t="13186"/>
          <a:stretch/>
        </p:blipFill>
        <p:spPr>
          <a:xfrm>
            <a:off x="4772134" y="-12834"/>
            <a:ext cx="7419869" cy="6858003"/>
          </a:xfrm>
          <a:prstGeom prst="rect">
            <a:avLst/>
          </a:prstGeom>
          <a:noFill/>
          <a:ln>
            <a:noFill/>
          </a:ln>
        </p:spPr>
      </p:pic>
      <p:grpSp>
        <p:nvGrpSpPr>
          <p:cNvPr id="218" name="Google Shape;218;p45"/>
          <p:cNvGrpSpPr/>
          <p:nvPr/>
        </p:nvGrpSpPr>
        <p:grpSpPr>
          <a:xfrm>
            <a:off x="11033507" y="6577484"/>
            <a:ext cx="560655" cy="182680"/>
            <a:chOff x="0" y="0"/>
            <a:chExt cx="2077525" cy="676925"/>
          </a:xfrm>
        </p:grpSpPr>
        <p:sp>
          <p:nvSpPr>
            <p:cNvPr id="219" name="Google Shape;219;p45"/>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121900" tIns="121900" rIns="121900" bIns="121900" anchor="t" anchorCtr="0">
              <a:noAutofit/>
            </a:bodyPr>
            <a:lstStyle/>
            <a:p>
              <a:pPr>
                <a:buClr>
                  <a:srgbClr val="000000"/>
                </a:buClr>
                <a:buSzPts val="1400"/>
              </a:pPr>
              <a:endParaRPr sz="1867">
                <a:solidFill>
                  <a:srgbClr val="595959"/>
                </a:solidFill>
                <a:latin typeface="Arial"/>
                <a:ea typeface="Arial"/>
                <a:cs typeface="Arial"/>
                <a:sym typeface="Arial"/>
              </a:endParaRPr>
            </a:p>
          </p:txBody>
        </p:sp>
        <p:sp>
          <p:nvSpPr>
            <p:cNvPr id="220" name="Google Shape;220;p45"/>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121900" tIns="121900" rIns="121900" bIns="121900" anchor="t" anchorCtr="0">
              <a:noAutofit/>
            </a:bodyPr>
            <a:lstStyle/>
            <a:p>
              <a:pPr>
                <a:buClr>
                  <a:srgbClr val="000000"/>
                </a:buClr>
                <a:buSzPts val="1400"/>
              </a:pPr>
              <a:endParaRPr sz="1867">
                <a:solidFill>
                  <a:srgbClr val="595959"/>
                </a:solidFill>
                <a:latin typeface="Arial"/>
                <a:ea typeface="Arial"/>
                <a:cs typeface="Arial"/>
                <a:sym typeface="Arial"/>
              </a:endParaRPr>
            </a:p>
          </p:txBody>
        </p:sp>
        <p:sp>
          <p:nvSpPr>
            <p:cNvPr id="221" name="Google Shape;221;p45"/>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121900" tIns="121900" rIns="121900" bIns="121900" anchor="t" anchorCtr="0">
              <a:noAutofit/>
            </a:bodyPr>
            <a:lstStyle/>
            <a:p>
              <a:pPr>
                <a:buClr>
                  <a:srgbClr val="000000"/>
                </a:buClr>
                <a:buSzPts val="1400"/>
              </a:pPr>
              <a:endParaRPr sz="1867">
                <a:solidFill>
                  <a:srgbClr val="595959"/>
                </a:solidFill>
                <a:latin typeface="Arial"/>
                <a:ea typeface="Arial"/>
                <a:cs typeface="Arial"/>
                <a:sym typeface="Arial"/>
              </a:endParaRPr>
            </a:p>
          </p:txBody>
        </p:sp>
        <p:sp>
          <p:nvSpPr>
            <p:cNvPr id="222" name="Google Shape;222;p45"/>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121900" tIns="121900" rIns="121900" bIns="121900" anchor="t" anchorCtr="0">
              <a:noAutofit/>
            </a:bodyPr>
            <a:lstStyle/>
            <a:p>
              <a:pPr>
                <a:buClr>
                  <a:srgbClr val="000000"/>
                </a:buClr>
                <a:buSzPts val="1400"/>
              </a:pPr>
              <a:endParaRPr sz="1867">
                <a:solidFill>
                  <a:srgbClr val="595959"/>
                </a:solidFill>
                <a:latin typeface="Arial"/>
                <a:ea typeface="Arial"/>
                <a:cs typeface="Arial"/>
                <a:sym typeface="Arial"/>
              </a:endParaRPr>
            </a:p>
          </p:txBody>
        </p:sp>
        <p:sp>
          <p:nvSpPr>
            <p:cNvPr id="223" name="Google Shape;223;p45"/>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121900" tIns="121900" rIns="121900" bIns="121900" anchor="t" anchorCtr="0">
              <a:noAutofit/>
            </a:bodyPr>
            <a:lstStyle/>
            <a:p>
              <a:pPr>
                <a:buClr>
                  <a:srgbClr val="000000"/>
                </a:buClr>
                <a:buSzPts val="1400"/>
              </a:pPr>
              <a:endParaRPr sz="1867">
                <a:solidFill>
                  <a:srgbClr val="595959"/>
                </a:solidFill>
                <a:latin typeface="Arial"/>
                <a:ea typeface="Arial"/>
                <a:cs typeface="Arial"/>
                <a:sym typeface="Arial"/>
              </a:endParaRPr>
            </a:p>
          </p:txBody>
        </p:sp>
        <p:sp>
          <p:nvSpPr>
            <p:cNvPr id="224" name="Google Shape;224;p45"/>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121900" tIns="121900" rIns="121900" bIns="121900" anchor="t" anchorCtr="0">
              <a:noAutofit/>
            </a:bodyPr>
            <a:lstStyle/>
            <a:p>
              <a:pPr>
                <a:buClr>
                  <a:srgbClr val="000000"/>
                </a:buClr>
                <a:buSzPts val="1400"/>
              </a:pPr>
              <a:endParaRPr sz="1867">
                <a:solidFill>
                  <a:srgbClr val="595959"/>
                </a:solidFill>
                <a:latin typeface="Arial"/>
                <a:ea typeface="Arial"/>
                <a:cs typeface="Arial"/>
                <a:sym typeface="Arial"/>
              </a:endParaRPr>
            </a:p>
          </p:txBody>
        </p:sp>
      </p:grpSp>
      <p:sp>
        <p:nvSpPr>
          <p:cNvPr id="225" name="Google Shape;225;p45"/>
          <p:cNvSpPr txBox="1">
            <a:spLocks noGrp="1"/>
          </p:cNvSpPr>
          <p:nvPr>
            <p:ph type="ctrTitle" idx="4294967295"/>
          </p:nvPr>
        </p:nvSpPr>
        <p:spPr>
          <a:xfrm>
            <a:off x="711267" y="2445547"/>
            <a:ext cx="9191600" cy="1853096"/>
          </a:xfrm>
          <a:prstGeom prst="rect">
            <a:avLst/>
          </a:prstGeom>
        </p:spPr>
        <p:txBody>
          <a:bodyPr spcFirstLastPara="1" vert="horz" wrap="square" lIns="121900" tIns="121900" rIns="121900" bIns="121900" rtlCol="0" anchor="t" anchorCtr="0">
            <a:spAutoFit/>
          </a:bodyPr>
          <a:lstStyle/>
          <a:p>
            <a:pPr>
              <a:spcBef>
                <a:spcPts val="0"/>
              </a:spcBef>
              <a:buClr>
                <a:schemeClr val="dk1"/>
              </a:buClr>
              <a:buSzPts val="1100"/>
            </a:pPr>
            <a:r>
              <a:rPr lang="en-GB" sz="4533" b="1">
                <a:solidFill>
                  <a:srgbClr val="434343"/>
                </a:solidFill>
                <a:latin typeface="Google Sans"/>
                <a:ea typeface="Google Sans"/>
                <a:cs typeface="Google Sans"/>
                <a:sym typeface="Google Sans"/>
              </a:rPr>
              <a:t>EC Alphabet Workshop DMA Art. 6(3) &amp; Art. 6(11)</a:t>
            </a:r>
            <a:endParaRPr sz="3200">
              <a:solidFill>
                <a:srgbClr val="434343"/>
              </a:solidFill>
              <a:latin typeface="Google Sans"/>
              <a:ea typeface="Google Sans"/>
              <a:cs typeface="Google Sans"/>
              <a:sym typeface="Google Sans"/>
            </a:endParaRPr>
          </a:p>
          <a:p>
            <a:pPr>
              <a:spcBef>
                <a:spcPts val="1333"/>
              </a:spcBef>
              <a:buClr>
                <a:schemeClr val="dk1"/>
              </a:buClr>
              <a:buSzPts val="1100"/>
            </a:pPr>
            <a:r>
              <a:rPr lang="en-GB" sz="1333">
                <a:solidFill>
                  <a:srgbClr val="434343"/>
                </a:solidFill>
                <a:latin typeface="Google Sans Medium"/>
                <a:ea typeface="Google Sans Medium"/>
                <a:cs typeface="Google Sans Medium"/>
                <a:sym typeface="Google Sans Medium"/>
              </a:rPr>
              <a:t>March 21, 2024</a:t>
            </a:r>
            <a:endParaRPr sz="1333">
              <a:solidFill>
                <a:srgbClr val="434343"/>
              </a:solidFill>
              <a:latin typeface="Google Sans Medium"/>
              <a:ea typeface="Google Sans Medium"/>
              <a:cs typeface="Google Sans Medium"/>
              <a:sym typeface="Google Sans Medium"/>
            </a:endParaRPr>
          </a:p>
        </p:txBody>
      </p:sp>
      <p:sp>
        <p:nvSpPr>
          <p:cNvPr id="226" name="Google Shape;226;p45"/>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endParaRPr sz="2400"/>
          </a:p>
        </p:txBody>
      </p:sp>
      <p:sp>
        <p:nvSpPr>
          <p:cNvPr id="227" name="Google Shape;227;p45"/>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fld id="{00000000-1234-1234-1234-123412341234}" type="slidenum">
              <a:rPr lang="en-GB"/>
              <a:pPr/>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pic>
        <p:nvPicPr>
          <p:cNvPr id="1133" name="Google Shape;1133;p111"/>
          <p:cNvPicPr preferRelativeResize="0"/>
          <p:nvPr/>
        </p:nvPicPr>
        <p:blipFill>
          <a:blip r:embed="rId3">
            <a:alphaModFix/>
          </a:blip>
          <a:stretch>
            <a:fillRect/>
          </a:stretch>
        </p:blipFill>
        <p:spPr>
          <a:xfrm>
            <a:off x="394452" y="1155401"/>
            <a:ext cx="4455601" cy="4818767"/>
          </a:xfrm>
          <a:prstGeom prst="rect">
            <a:avLst/>
          </a:prstGeom>
          <a:noFill/>
          <a:ln>
            <a:noFill/>
          </a:ln>
        </p:spPr>
      </p:pic>
      <p:pic>
        <p:nvPicPr>
          <p:cNvPr id="1134" name="Google Shape;1134;p111"/>
          <p:cNvPicPr preferRelativeResize="0"/>
          <p:nvPr/>
        </p:nvPicPr>
        <p:blipFill rotWithShape="1">
          <a:blip r:embed="rId3">
            <a:alphaModFix/>
          </a:blip>
          <a:srcRect l="19074"/>
          <a:stretch/>
        </p:blipFill>
        <p:spPr>
          <a:xfrm>
            <a:off x="3260452" y="1155401"/>
            <a:ext cx="3605801" cy="4818767"/>
          </a:xfrm>
          <a:prstGeom prst="rect">
            <a:avLst/>
          </a:prstGeom>
          <a:noFill/>
          <a:ln>
            <a:noFill/>
          </a:ln>
        </p:spPr>
      </p:pic>
      <p:graphicFrame>
        <p:nvGraphicFramePr>
          <p:cNvPr id="1135" name="Google Shape;1135;p111"/>
          <p:cNvGraphicFramePr/>
          <p:nvPr/>
        </p:nvGraphicFramePr>
        <p:xfrm>
          <a:off x="7204195" y="1945613"/>
          <a:ext cx="4151333" cy="1788000"/>
        </p:xfrm>
        <a:graphic>
          <a:graphicData uri="http://schemas.openxmlformats.org/drawingml/2006/table">
            <a:tbl>
              <a:tblPr>
                <a:noFill/>
              </a:tblPr>
              <a:tblGrid>
                <a:gridCol w="1588700">
                  <a:extLst>
                    <a:ext uri="{9D8B030D-6E8A-4147-A177-3AD203B41FA5}">
                      <a16:colId xmlns:a16="http://schemas.microsoft.com/office/drawing/2014/main" val="20000"/>
                    </a:ext>
                  </a:extLst>
                </a:gridCol>
                <a:gridCol w="1040067">
                  <a:extLst>
                    <a:ext uri="{9D8B030D-6E8A-4147-A177-3AD203B41FA5}">
                      <a16:colId xmlns:a16="http://schemas.microsoft.com/office/drawing/2014/main" val="20001"/>
                    </a:ext>
                  </a:extLst>
                </a:gridCol>
                <a:gridCol w="790533">
                  <a:extLst>
                    <a:ext uri="{9D8B030D-6E8A-4147-A177-3AD203B41FA5}">
                      <a16:colId xmlns:a16="http://schemas.microsoft.com/office/drawing/2014/main" val="20002"/>
                    </a:ext>
                  </a:extLst>
                </a:gridCol>
                <a:gridCol w="732033">
                  <a:extLst>
                    <a:ext uri="{9D8B030D-6E8A-4147-A177-3AD203B41FA5}">
                      <a16:colId xmlns:a16="http://schemas.microsoft.com/office/drawing/2014/main" val="20003"/>
                    </a:ext>
                  </a:extLst>
                </a:gridCol>
              </a:tblGrid>
              <a:tr h="568920">
                <a:tc>
                  <a:txBody>
                    <a:bodyPr/>
                    <a:lstStyle/>
                    <a:p>
                      <a:pPr marL="0" lvl="0" indent="0" algn="l" rtl="0">
                        <a:spcBef>
                          <a:spcPts val="0"/>
                        </a:spcBef>
                        <a:spcAft>
                          <a:spcPts val="0"/>
                        </a:spcAft>
                        <a:buNone/>
                      </a:pPr>
                      <a:r>
                        <a:rPr lang="en-GB" sz="1100" b="1">
                          <a:latin typeface="Google Sans"/>
                          <a:ea typeface="Google Sans"/>
                          <a:cs typeface="Google Sans"/>
                          <a:sym typeface="Google Sans"/>
                        </a:rPr>
                        <a:t>Data</a:t>
                      </a:r>
                      <a:endParaRPr sz="1100" b="1">
                        <a:latin typeface="Google Sans"/>
                        <a:ea typeface="Google Sans"/>
                        <a:cs typeface="Google Sans"/>
                        <a:sym typeface="Google Sans"/>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GB" sz="1100" b="1">
                          <a:latin typeface="Google Sans"/>
                          <a:ea typeface="Google Sans"/>
                          <a:cs typeface="Google Sans"/>
                          <a:sym typeface="Google Sans"/>
                        </a:rPr>
                        <a:t>Type</a:t>
                      </a:r>
                      <a:endParaRPr sz="1100" b="1">
                        <a:latin typeface="Google Sans"/>
                        <a:ea typeface="Google Sans"/>
                        <a:cs typeface="Google Sans"/>
                        <a:sym typeface="Google Sans"/>
                      </a:endParaRPr>
                    </a:p>
                  </a:txBody>
                  <a:tcPr marL="121900" marR="121900" marT="121900" marB="121900">
                    <a:lnL w="9525" cap="flat" cmpd="sng">
                      <a:solidFill>
                        <a:srgbClr val="9E9E9E"/>
                      </a:solidFill>
                      <a:prstDash val="solid"/>
                      <a:round/>
                      <a:headEnd type="none" w="sm" len="sm"/>
                      <a:tailEnd type="none" w="sm" len="sm"/>
                    </a:lnL>
                    <a:solidFill>
                      <a:srgbClr val="EFEFEF"/>
                    </a:solidFill>
                  </a:tcPr>
                </a:tc>
                <a:tc>
                  <a:txBody>
                    <a:bodyPr/>
                    <a:lstStyle/>
                    <a:p>
                      <a:pPr marL="0" lvl="0" indent="0" algn="l" rtl="0">
                        <a:spcBef>
                          <a:spcPts val="0"/>
                        </a:spcBef>
                        <a:spcAft>
                          <a:spcPts val="0"/>
                        </a:spcAft>
                        <a:buNone/>
                      </a:pPr>
                      <a:r>
                        <a:rPr lang="en-GB" sz="1100" b="1">
                          <a:latin typeface="Google Sans"/>
                          <a:ea typeface="Google Sans"/>
                          <a:cs typeface="Google Sans"/>
                          <a:sym typeface="Google Sans"/>
                        </a:rPr>
                        <a:t>Owning service</a:t>
                      </a:r>
                      <a:endParaRPr sz="1100" b="1">
                        <a:latin typeface="Google Sans"/>
                        <a:ea typeface="Google Sans"/>
                        <a:cs typeface="Google Sans"/>
                        <a:sym typeface="Google Sans"/>
                      </a:endParaRPr>
                    </a:p>
                  </a:txBody>
                  <a:tcPr marL="121900" marR="121900" marT="121900" marB="121900">
                    <a:solidFill>
                      <a:srgbClr val="EFEFEF"/>
                    </a:solidFill>
                  </a:tcPr>
                </a:tc>
                <a:tc>
                  <a:txBody>
                    <a:bodyPr/>
                    <a:lstStyle/>
                    <a:p>
                      <a:pPr marL="0" lvl="0" indent="0" algn="l" rtl="0">
                        <a:spcBef>
                          <a:spcPts val="0"/>
                        </a:spcBef>
                        <a:spcAft>
                          <a:spcPts val="0"/>
                        </a:spcAft>
                        <a:buNone/>
                      </a:pPr>
                      <a:r>
                        <a:rPr lang="en-GB" sz="1100" b="1">
                          <a:latin typeface="Google Sans"/>
                          <a:ea typeface="Google Sans"/>
                          <a:cs typeface="Google Sans"/>
                          <a:sym typeface="Google Sans"/>
                        </a:rPr>
                        <a:t>User id</a:t>
                      </a:r>
                      <a:endParaRPr sz="1100" b="1">
                        <a:latin typeface="Google Sans"/>
                        <a:ea typeface="Google Sans"/>
                        <a:cs typeface="Google Sans"/>
                        <a:sym typeface="Google Sans"/>
                      </a:endParaRPr>
                    </a:p>
                  </a:txBody>
                  <a:tcPr marL="121900" marR="121900" marT="121900" marB="121900">
                    <a:solidFill>
                      <a:srgbClr val="EFEFEF"/>
                    </a:solidFill>
                  </a:tcPr>
                </a:tc>
                <a:extLst>
                  <a:ext uri="{0D108BD9-81ED-4DB2-BD59-A6C34878D82A}">
                    <a16:rowId xmlns:a16="http://schemas.microsoft.com/office/drawing/2014/main" val="10000"/>
                  </a:ext>
                </a:extLst>
              </a:tr>
              <a:tr h="406360">
                <a:tc>
                  <a:txBody>
                    <a:bodyPr/>
                    <a:lstStyle/>
                    <a:p>
                      <a:pPr marL="0" lvl="0" indent="0" algn="l" rtl="0">
                        <a:spcBef>
                          <a:spcPts val="0"/>
                        </a:spcBef>
                        <a:spcAft>
                          <a:spcPts val="0"/>
                        </a:spcAft>
                        <a:buNone/>
                      </a:pPr>
                      <a:r>
                        <a:rPr lang="en-GB" sz="1100" b="1">
                          <a:solidFill>
                            <a:srgbClr val="999999"/>
                          </a:solidFill>
                          <a:latin typeface="Google Sans"/>
                          <a:ea typeface="Google Sans"/>
                          <a:cs typeface="Google Sans"/>
                          <a:sym typeface="Google Sans"/>
                        </a:rPr>
                        <a:t>barcelona itinerary</a:t>
                      </a:r>
                      <a:endParaRPr sz="1100" b="1">
                        <a:solidFill>
                          <a:srgbClr val="999999"/>
                        </a:solidFill>
                        <a:latin typeface="Google Sans"/>
                        <a:ea typeface="Google Sans"/>
                        <a:cs typeface="Google Sans"/>
                        <a:sym typeface="Google Sans"/>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GB" sz="1100">
                          <a:solidFill>
                            <a:srgbClr val="999999"/>
                          </a:solidFill>
                          <a:latin typeface="Google Sans"/>
                          <a:ea typeface="Google Sans"/>
                          <a:cs typeface="Google Sans"/>
                          <a:sym typeface="Google Sans"/>
                        </a:rPr>
                        <a:t>Query</a:t>
                      </a:r>
                      <a:endParaRPr sz="1100">
                        <a:solidFill>
                          <a:srgbClr val="999999"/>
                        </a:solidFill>
                        <a:latin typeface="Google Sans"/>
                        <a:ea typeface="Google Sans"/>
                        <a:cs typeface="Google Sans"/>
                        <a:sym typeface="Google Sans"/>
                      </a:endParaRPr>
                    </a:p>
                  </a:txBody>
                  <a:tcPr marL="121900" marR="121900" marT="121900" marB="121900">
                    <a:lnL w="9525" cap="flat" cmpd="sng">
                      <a:solidFill>
                        <a:srgbClr val="9E9E9E"/>
                      </a:solidFill>
                      <a:prstDash val="solid"/>
                      <a:round/>
                      <a:headEnd type="none" w="sm" len="sm"/>
                      <a:tailEnd type="none" w="sm" len="sm"/>
                    </a:lnL>
                    <a:solidFill>
                      <a:srgbClr val="CCCCCC"/>
                    </a:solidFill>
                  </a:tcPr>
                </a:tc>
                <a:tc>
                  <a:txBody>
                    <a:bodyPr/>
                    <a:lstStyle/>
                    <a:p>
                      <a:pPr marL="0" lvl="0" indent="0" algn="l" rtl="0">
                        <a:spcBef>
                          <a:spcPts val="0"/>
                        </a:spcBef>
                        <a:spcAft>
                          <a:spcPts val="0"/>
                        </a:spcAft>
                        <a:buNone/>
                      </a:pPr>
                      <a:r>
                        <a:rPr lang="en-GB" sz="1100">
                          <a:solidFill>
                            <a:srgbClr val="999999"/>
                          </a:solidFill>
                          <a:latin typeface="Google Sans"/>
                          <a:ea typeface="Google Sans"/>
                          <a:cs typeface="Google Sans"/>
                          <a:sym typeface="Google Sans"/>
                        </a:rPr>
                        <a:t>Search</a:t>
                      </a:r>
                      <a:endParaRPr sz="1100">
                        <a:solidFill>
                          <a:srgbClr val="999999"/>
                        </a:solidFill>
                        <a:latin typeface="Google Sans"/>
                        <a:ea typeface="Google Sans"/>
                        <a:cs typeface="Google Sans"/>
                        <a:sym typeface="Google Sans"/>
                      </a:endParaRPr>
                    </a:p>
                  </a:txBody>
                  <a:tcPr marL="121900" marR="121900" marT="121900" marB="121900">
                    <a:solidFill>
                      <a:srgbClr val="CCCCCC"/>
                    </a:solidFill>
                  </a:tcPr>
                </a:tc>
                <a:tc>
                  <a:txBody>
                    <a:bodyPr/>
                    <a:lstStyle/>
                    <a:p>
                      <a:pPr marL="0" lvl="0" indent="0" algn="l" rtl="0">
                        <a:spcBef>
                          <a:spcPts val="0"/>
                        </a:spcBef>
                        <a:spcAft>
                          <a:spcPts val="0"/>
                        </a:spcAft>
                        <a:buNone/>
                      </a:pPr>
                      <a:r>
                        <a:rPr lang="en-GB" sz="1100">
                          <a:solidFill>
                            <a:srgbClr val="999999"/>
                          </a:solidFill>
                          <a:latin typeface="Google Sans"/>
                          <a:ea typeface="Google Sans"/>
                          <a:cs typeface="Google Sans"/>
                          <a:sym typeface="Google Sans"/>
                        </a:rPr>
                        <a:t>0x123</a:t>
                      </a:r>
                      <a:endParaRPr sz="1100">
                        <a:solidFill>
                          <a:srgbClr val="999999"/>
                        </a:solidFill>
                        <a:latin typeface="Google Sans"/>
                        <a:ea typeface="Google Sans"/>
                        <a:cs typeface="Google Sans"/>
                        <a:sym typeface="Google Sans"/>
                      </a:endParaRPr>
                    </a:p>
                  </a:txBody>
                  <a:tcPr marL="121900" marR="121900" marT="121900" marB="121900">
                    <a:solidFill>
                      <a:srgbClr val="CCCCCC"/>
                    </a:solidFill>
                  </a:tcPr>
                </a:tc>
                <a:extLst>
                  <a:ext uri="{0D108BD9-81ED-4DB2-BD59-A6C34878D82A}">
                    <a16:rowId xmlns:a16="http://schemas.microsoft.com/office/drawing/2014/main" val="10001"/>
                  </a:ext>
                </a:extLst>
              </a:tr>
              <a:tr h="406360">
                <a:tc>
                  <a:txBody>
                    <a:bodyPr/>
                    <a:lstStyle/>
                    <a:p>
                      <a:pPr marL="0" lvl="0" indent="0" algn="l" rtl="0">
                        <a:spcBef>
                          <a:spcPts val="0"/>
                        </a:spcBef>
                        <a:spcAft>
                          <a:spcPts val="0"/>
                        </a:spcAft>
                        <a:buNone/>
                      </a:pPr>
                      <a:r>
                        <a:rPr lang="en-GB" sz="1100" b="1">
                          <a:solidFill>
                            <a:srgbClr val="999999"/>
                          </a:solidFill>
                          <a:latin typeface="Google Sans"/>
                          <a:ea typeface="Google Sans"/>
                          <a:cs typeface="Google Sans"/>
                          <a:sym typeface="Google Sans"/>
                        </a:rPr>
                        <a:t>picasso museum</a:t>
                      </a:r>
                      <a:endParaRPr sz="1100" b="1">
                        <a:solidFill>
                          <a:srgbClr val="999999"/>
                        </a:solidFill>
                        <a:latin typeface="Google Sans"/>
                        <a:ea typeface="Google Sans"/>
                        <a:cs typeface="Google Sans"/>
                        <a:sym typeface="Google Sans"/>
                      </a:endParaRPr>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GB" sz="1100">
                          <a:solidFill>
                            <a:srgbClr val="999999"/>
                          </a:solidFill>
                          <a:latin typeface="Google Sans"/>
                          <a:ea typeface="Google Sans"/>
                          <a:cs typeface="Google Sans"/>
                          <a:sym typeface="Google Sans"/>
                        </a:rPr>
                        <a:t>Query</a:t>
                      </a:r>
                      <a:endParaRPr sz="1100">
                        <a:solidFill>
                          <a:srgbClr val="999999"/>
                        </a:solidFill>
                        <a:latin typeface="Google Sans"/>
                        <a:ea typeface="Google Sans"/>
                        <a:cs typeface="Google Sans"/>
                        <a:sym typeface="Google Sans"/>
                      </a:endParaRPr>
                    </a:p>
                  </a:txBody>
                  <a:tcPr marL="121900" marR="121900" marT="121900" marB="121900">
                    <a:solidFill>
                      <a:srgbClr val="CCCCCC"/>
                    </a:solidFill>
                  </a:tcPr>
                </a:tc>
                <a:tc>
                  <a:txBody>
                    <a:bodyPr/>
                    <a:lstStyle/>
                    <a:p>
                      <a:pPr marL="0" lvl="0" indent="0" algn="l" rtl="0">
                        <a:spcBef>
                          <a:spcPts val="0"/>
                        </a:spcBef>
                        <a:spcAft>
                          <a:spcPts val="0"/>
                        </a:spcAft>
                        <a:buNone/>
                      </a:pPr>
                      <a:r>
                        <a:rPr lang="en-GB" sz="1100">
                          <a:solidFill>
                            <a:srgbClr val="999999"/>
                          </a:solidFill>
                          <a:latin typeface="Google Sans"/>
                          <a:ea typeface="Google Sans"/>
                          <a:cs typeface="Google Sans"/>
                          <a:sym typeface="Google Sans"/>
                        </a:rPr>
                        <a:t>Search</a:t>
                      </a:r>
                      <a:endParaRPr sz="1100">
                        <a:solidFill>
                          <a:srgbClr val="999999"/>
                        </a:solidFill>
                        <a:latin typeface="Google Sans"/>
                        <a:ea typeface="Google Sans"/>
                        <a:cs typeface="Google Sans"/>
                        <a:sym typeface="Google Sans"/>
                      </a:endParaRPr>
                    </a:p>
                  </a:txBody>
                  <a:tcPr marL="121900" marR="121900" marT="121900" marB="121900">
                    <a:solidFill>
                      <a:srgbClr val="CCCCCC"/>
                    </a:solidFill>
                  </a:tcPr>
                </a:tc>
                <a:tc>
                  <a:txBody>
                    <a:bodyPr/>
                    <a:lstStyle/>
                    <a:p>
                      <a:pPr marL="0" lvl="0" indent="0" algn="l" rtl="0">
                        <a:spcBef>
                          <a:spcPts val="0"/>
                        </a:spcBef>
                        <a:spcAft>
                          <a:spcPts val="0"/>
                        </a:spcAft>
                        <a:buNone/>
                      </a:pPr>
                      <a:r>
                        <a:rPr lang="en-GB" sz="1100">
                          <a:solidFill>
                            <a:srgbClr val="999999"/>
                          </a:solidFill>
                          <a:latin typeface="Google Sans"/>
                          <a:ea typeface="Google Sans"/>
                          <a:cs typeface="Google Sans"/>
                          <a:sym typeface="Google Sans"/>
                        </a:rPr>
                        <a:t>0x123</a:t>
                      </a:r>
                      <a:endParaRPr sz="1100">
                        <a:solidFill>
                          <a:srgbClr val="999999"/>
                        </a:solidFill>
                        <a:latin typeface="Google Sans"/>
                        <a:ea typeface="Google Sans"/>
                        <a:cs typeface="Google Sans"/>
                        <a:sym typeface="Google Sans"/>
                      </a:endParaRPr>
                    </a:p>
                  </a:txBody>
                  <a:tcPr marL="121900" marR="121900" marT="121900" marB="121900">
                    <a:solidFill>
                      <a:srgbClr val="CCCCCC"/>
                    </a:solidFill>
                  </a:tcPr>
                </a:tc>
                <a:extLst>
                  <a:ext uri="{0D108BD9-81ED-4DB2-BD59-A6C34878D82A}">
                    <a16:rowId xmlns:a16="http://schemas.microsoft.com/office/drawing/2014/main" val="10002"/>
                  </a:ext>
                </a:extLst>
              </a:tr>
              <a:tr h="568920">
                <a:tc>
                  <a:txBody>
                    <a:bodyPr/>
                    <a:lstStyle/>
                    <a:p>
                      <a:pPr marL="0" lvl="0" indent="0" algn="l" rtl="0">
                        <a:spcBef>
                          <a:spcPts val="0"/>
                        </a:spcBef>
                        <a:spcAft>
                          <a:spcPts val="0"/>
                        </a:spcAft>
                        <a:buNone/>
                      </a:pPr>
                      <a:r>
                        <a:rPr lang="en-GB" sz="1100" b="1">
                          <a:solidFill>
                            <a:srgbClr val="9900FF"/>
                          </a:solidFill>
                          <a:latin typeface="Google Sans"/>
                          <a:ea typeface="Google Sans"/>
                          <a:cs typeface="Google Sans"/>
                          <a:sym typeface="Google Sans"/>
                        </a:rPr>
                        <a:t>Picasso Museum HD</a:t>
                      </a:r>
                      <a:endParaRPr sz="1100" b="1">
                        <a:solidFill>
                          <a:srgbClr val="9900FF"/>
                        </a:solidFill>
                        <a:latin typeface="Google Sans"/>
                        <a:ea typeface="Google Sans"/>
                        <a:cs typeface="Google Sans"/>
                        <a:sym typeface="Google Sans"/>
                      </a:endParaRPr>
                    </a:p>
                  </a:txBody>
                  <a:tcPr marL="121900" marR="121900" marT="121900" marB="121900">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GB" sz="1100">
                          <a:solidFill>
                            <a:srgbClr val="9900FF"/>
                          </a:solidFill>
                          <a:latin typeface="Google Sans"/>
                          <a:ea typeface="Google Sans"/>
                          <a:cs typeface="Google Sans"/>
                          <a:sym typeface="Google Sans"/>
                        </a:rPr>
                        <a:t>Watch video</a:t>
                      </a:r>
                      <a:endParaRPr sz="1100">
                        <a:solidFill>
                          <a:srgbClr val="9900FF"/>
                        </a:solidFill>
                        <a:latin typeface="Google Sans"/>
                        <a:ea typeface="Google Sans"/>
                        <a:cs typeface="Google Sans"/>
                        <a:sym typeface="Google Sans"/>
                      </a:endParaRPr>
                    </a:p>
                  </a:txBody>
                  <a:tcPr marL="121900" marR="121900" marT="121900" marB="121900"/>
                </a:tc>
                <a:tc>
                  <a:txBody>
                    <a:bodyPr/>
                    <a:lstStyle/>
                    <a:p>
                      <a:pPr marL="0" lvl="0" indent="0" algn="l" rtl="0">
                        <a:spcBef>
                          <a:spcPts val="0"/>
                        </a:spcBef>
                        <a:spcAft>
                          <a:spcPts val="0"/>
                        </a:spcAft>
                        <a:buNone/>
                      </a:pPr>
                      <a:r>
                        <a:rPr lang="en-GB" sz="1100">
                          <a:solidFill>
                            <a:srgbClr val="9900FF"/>
                          </a:solidFill>
                          <a:latin typeface="Google Sans"/>
                          <a:ea typeface="Google Sans"/>
                          <a:cs typeface="Google Sans"/>
                          <a:sym typeface="Google Sans"/>
                        </a:rPr>
                        <a:t>YouTube</a:t>
                      </a:r>
                      <a:endParaRPr sz="1100">
                        <a:solidFill>
                          <a:srgbClr val="9900FF"/>
                        </a:solidFill>
                        <a:latin typeface="Google Sans"/>
                        <a:ea typeface="Google Sans"/>
                        <a:cs typeface="Google Sans"/>
                        <a:sym typeface="Google Sans"/>
                      </a:endParaRPr>
                    </a:p>
                  </a:txBody>
                  <a:tcPr marL="121900" marR="121900" marT="121900" marB="121900"/>
                </a:tc>
                <a:tc>
                  <a:txBody>
                    <a:bodyPr/>
                    <a:lstStyle/>
                    <a:p>
                      <a:pPr marL="0" lvl="0" indent="0" algn="l" rtl="0">
                        <a:spcBef>
                          <a:spcPts val="0"/>
                        </a:spcBef>
                        <a:spcAft>
                          <a:spcPts val="0"/>
                        </a:spcAft>
                        <a:buNone/>
                      </a:pPr>
                      <a:r>
                        <a:rPr lang="en-GB" sz="1100">
                          <a:solidFill>
                            <a:srgbClr val="9900FF"/>
                          </a:solidFill>
                          <a:latin typeface="Google Sans"/>
                          <a:ea typeface="Google Sans"/>
                          <a:cs typeface="Google Sans"/>
                          <a:sym typeface="Google Sans"/>
                        </a:rPr>
                        <a:t>0x123</a:t>
                      </a:r>
                      <a:endParaRPr sz="1100">
                        <a:solidFill>
                          <a:srgbClr val="9900FF"/>
                        </a:solidFill>
                        <a:latin typeface="Google Sans"/>
                        <a:ea typeface="Google Sans"/>
                        <a:cs typeface="Google Sans"/>
                        <a:sym typeface="Google Sans"/>
                      </a:endParaRPr>
                    </a:p>
                  </a:txBody>
                  <a:tcPr marL="121900" marR="121900" marT="121900" marB="121900"/>
                </a:tc>
                <a:extLst>
                  <a:ext uri="{0D108BD9-81ED-4DB2-BD59-A6C34878D82A}">
                    <a16:rowId xmlns:a16="http://schemas.microsoft.com/office/drawing/2014/main" val="10003"/>
                  </a:ext>
                </a:extLst>
              </a:tr>
            </a:tbl>
          </a:graphicData>
        </a:graphic>
      </p:graphicFrame>
      <p:sp>
        <p:nvSpPr>
          <p:cNvPr id="1136" name="Google Shape;1136;p111"/>
          <p:cNvSpPr/>
          <p:nvPr/>
        </p:nvSpPr>
        <p:spPr>
          <a:xfrm>
            <a:off x="8660071" y="3989995"/>
            <a:ext cx="1237200" cy="285600"/>
          </a:xfrm>
          <a:prstGeom prst="roundRect">
            <a:avLst>
              <a:gd name="adj" fmla="val 50000"/>
            </a:avLst>
          </a:prstGeom>
          <a:solidFill>
            <a:srgbClr val="F3E8F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9900FF"/>
                </a:solidFill>
                <a:latin typeface="Google Sans"/>
                <a:ea typeface="Google Sans"/>
                <a:cs typeface="Google Sans"/>
                <a:sym typeface="Google Sans"/>
              </a:rPr>
              <a:t>Pablo Picasso</a:t>
            </a:r>
            <a:endParaRPr sz="1067" kern="0">
              <a:solidFill>
                <a:srgbClr val="9900FF"/>
              </a:solidFill>
              <a:latin typeface="Google Sans"/>
              <a:ea typeface="Google Sans"/>
              <a:cs typeface="Google Sans"/>
              <a:sym typeface="Google Sans"/>
            </a:endParaRPr>
          </a:p>
        </p:txBody>
      </p:sp>
      <p:sp>
        <p:nvSpPr>
          <p:cNvPr id="1137" name="Google Shape;1137;p111"/>
          <p:cNvSpPr/>
          <p:nvPr/>
        </p:nvSpPr>
        <p:spPr>
          <a:xfrm>
            <a:off x="7203004" y="4330861"/>
            <a:ext cx="1237200" cy="285600"/>
          </a:xfrm>
          <a:prstGeom prst="roundRect">
            <a:avLst>
              <a:gd name="adj" fmla="val 50000"/>
            </a:avLst>
          </a:prstGeom>
          <a:solidFill>
            <a:srgbClr val="F3E8F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9900FF"/>
                </a:solidFill>
                <a:latin typeface="Google Sans"/>
                <a:ea typeface="Google Sans"/>
                <a:cs typeface="Google Sans"/>
                <a:sym typeface="Google Sans"/>
              </a:rPr>
              <a:t>Museu Picasso</a:t>
            </a:r>
            <a:endParaRPr sz="1067" kern="0">
              <a:solidFill>
                <a:srgbClr val="9900FF"/>
              </a:solidFill>
              <a:latin typeface="Google Sans"/>
              <a:ea typeface="Google Sans"/>
              <a:cs typeface="Google Sans"/>
              <a:sym typeface="Google Sans"/>
            </a:endParaRPr>
          </a:p>
        </p:txBody>
      </p:sp>
      <p:sp>
        <p:nvSpPr>
          <p:cNvPr id="1138" name="Google Shape;1138;p111"/>
          <p:cNvSpPr/>
          <p:nvPr/>
        </p:nvSpPr>
        <p:spPr>
          <a:xfrm>
            <a:off x="8660071" y="4330861"/>
            <a:ext cx="1237200" cy="285600"/>
          </a:xfrm>
          <a:prstGeom prst="roundRect">
            <a:avLst>
              <a:gd name="adj" fmla="val 50000"/>
            </a:avLst>
          </a:prstGeom>
          <a:solidFill>
            <a:srgbClr val="F3E8F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9900FF"/>
                </a:solidFill>
                <a:latin typeface="Google Sans"/>
                <a:ea typeface="Google Sans"/>
                <a:cs typeface="Google Sans"/>
                <a:sym typeface="Google Sans"/>
              </a:rPr>
              <a:t>Museums</a:t>
            </a:r>
            <a:endParaRPr sz="1067" kern="0">
              <a:solidFill>
                <a:srgbClr val="9900FF"/>
              </a:solidFill>
              <a:latin typeface="Google Sans"/>
              <a:ea typeface="Google Sans"/>
              <a:cs typeface="Google Sans"/>
              <a:sym typeface="Google Sans"/>
            </a:endParaRPr>
          </a:p>
        </p:txBody>
      </p:sp>
      <p:grpSp>
        <p:nvGrpSpPr>
          <p:cNvPr id="1139" name="Google Shape;1139;p111"/>
          <p:cNvGrpSpPr/>
          <p:nvPr/>
        </p:nvGrpSpPr>
        <p:grpSpPr>
          <a:xfrm>
            <a:off x="362567" y="1323735"/>
            <a:ext cx="6503600" cy="4554800"/>
            <a:chOff x="327200" y="863651"/>
            <a:chExt cx="4877700" cy="3416100"/>
          </a:xfrm>
        </p:grpSpPr>
        <p:sp>
          <p:nvSpPr>
            <p:cNvPr id="1140" name="Google Shape;1140;p111"/>
            <p:cNvSpPr/>
            <p:nvPr/>
          </p:nvSpPr>
          <p:spPr>
            <a:xfrm>
              <a:off x="327200" y="863651"/>
              <a:ext cx="4877700" cy="34161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41" name="Google Shape;1141;p111"/>
            <p:cNvPicPr preferRelativeResize="0"/>
            <p:nvPr/>
          </p:nvPicPr>
          <p:blipFill rotWithShape="1">
            <a:blip r:embed="rId4">
              <a:alphaModFix/>
            </a:blip>
            <a:srcRect r="88618"/>
            <a:stretch/>
          </p:blipFill>
          <p:spPr>
            <a:xfrm>
              <a:off x="403713" y="923075"/>
              <a:ext cx="828191" cy="2722017"/>
            </a:xfrm>
            <a:prstGeom prst="rect">
              <a:avLst/>
            </a:prstGeom>
            <a:noFill/>
            <a:ln>
              <a:noFill/>
            </a:ln>
          </p:spPr>
        </p:pic>
        <p:pic>
          <p:nvPicPr>
            <p:cNvPr id="1142" name="Google Shape;1142;p111"/>
            <p:cNvPicPr preferRelativeResize="0"/>
            <p:nvPr/>
          </p:nvPicPr>
          <p:blipFill rotWithShape="1">
            <a:blip r:embed="rId4">
              <a:alphaModFix/>
            </a:blip>
            <a:srcRect l="34243" r="19455" b="93605"/>
            <a:stretch/>
          </p:blipFill>
          <p:spPr>
            <a:xfrm>
              <a:off x="1718036" y="945837"/>
              <a:ext cx="3369119" cy="174064"/>
            </a:xfrm>
            <a:prstGeom prst="rect">
              <a:avLst/>
            </a:prstGeom>
            <a:noFill/>
            <a:ln>
              <a:noFill/>
            </a:ln>
          </p:spPr>
        </p:pic>
        <p:pic>
          <p:nvPicPr>
            <p:cNvPr id="1143" name="Google Shape;1143;p111"/>
            <p:cNvPicPr preferRelativeResize="0"/>
            <p:nvPr/>
          </p:nvPicPr>
          <p:blipFill rotWithShape="1">
            <a:blip r:embed="rId5">
              <a:alphaModFix/>
            </a:blip>
            <a:srcRect l="556" t="2543" r="54915"/>
            <a:stretch/>
          </p:blipFill>
          <p:spPr>
            <a:xfrm>
              <a:off x="1413364" y="2757385"/>
              <a:ext cx="1781254" cy="1037310"/>
            </a:xfrm>
            <a:prstGeom prst="rect">
              <a:avLst/>
            </a:prstGeom>
            <a:noFill/>
            <a:ln>
              <a:noFill/>
            </a:ln>
          </p:spPr>
        </p:pic>
        <p:pic>
          <p:nvPicPr>
            <p:cNvPr id="1144" name="Google Shape;1144;p111"/>
            <p:cNvPicPr preferRelativeResize="0"/>
            <p:nvPr/>
          </p:nvPicPr>
          <p:blipFill rotWithShape="1">
            <a:blip r:embed="rId5">
              <a:alphaModFix/>
            </a:blip>
            <a:srcRect l="46053" b="53238"/>
            <a:stretch/>
          </p:blipFill>
          <p:spPr>
            <a:xfrm>
              <a:off x="1413364" y="3836102"/>
              <a:ext cx="1781258" cy="410870"/>
            </a:xfrm>
            <a:prstGeom prst="rect">
              <a:avLst/>
            </a:prstGeom>
            <a:noFill/>
            <a:ln>
              <a:noFill/>
            </a:ln>
          </p:spPr>
        </p:pic>
        <p:pic>
          <p:nvPicPr>
            <p:cNvPr id="1145" name="Google Shape;1145;p111"/>
            <p:cNvPicPr preferRelativeResize="0"/>
            <p:nvPr/>
          </p:nvPicPr>
          <p:blipFill rotWithShape="1">
            <a:blip r:embed="rId6">
              <a:alphaModFix/>
            </a:blip>
            <a:srcRect l="367" t="1149" r="57386" b="1470"/>
            <a:stretch/>
          </p:blipFill>
          <p:spPr>
            <a:xfrm>
              <a:off x="3305896" y="2757385"/>
              <a:ext cx="1781258" cy="1037316"/>
            </a:xfrm>
            <a:prstGeom prst="rect">
              <a:avLst/>
            </a:prstGeom>
            <a:noFill/>
            <a:ln>
              <a:noFill/>
            </a:ln>
          </p:spPr>
        </p:pic>
        <p:pic>
          <p:nvPicPr>
            <p:cNvPr id="1146" name="Google Shape;1146;p111"/>
            <p:cNvPicPr preferRelativeResize="0"/>
            <p:nvPr/>
          </p:nvPicPr>
          <p:blipFill rotWithShape="1">
            <a:blip r:embed="rId6">
              <a:alphaModFix/>
            </a:blip>
            <a:srcRect l="43114" r="4022" b="64599"/>
            <a:stretch/>
          </p:blipFill>
          <p:spPr>
            <a:xfrm>
              <a:off x="3305896" y="3836108"/>
              <a:ext cx="1811799" cy="355389"/>
            </a:xfrm>
            <a:prstGeom prst="rect">
              <a:avLst/>
            </a:prstGeom>
            <a:noFill/>
            <a:ln>
              <a:noFill/>
            </a:ln>
          </p:spPr>
        </p:pic>
        <p:pic>
          <p:nvPicPr>
            <p:cNvPr id="1147" name="Google Shape;1147;p111"/>
            <p:cNvPicPr preferRelativeResize="0"/>
            <p:nvPr/>
          </p:nvPicPr>
          <p:blipFill rotWithShape="1">
            <a:blip r:embed="rId7">
              <a:alphaModFix/>
            </a:blip>
            <a:srcRect l="362" t="1671" r="42143"/>
            <a:stretch/>
          </p:blipFill>
          <p:spPr>
            <a:xfrm>
              <a:off x="1426387" y="1267920"/>
              <a:ext cx="1798643" cy="1005543"/>
            </a:xfrm>
            <a:prstGeom prst="rect">
              <a:avLst/>
            </a:prstGeom>
            <a:noFill/>
            <a:ln>
              <a:noFill/>
            </a:ln>
          </p:spPr>
        </p:pic>
        <p:pic>
          <p:nvPicPr>
            <p:cNvPr id="1148" name="Google Shape;1148;p111"/>
            <p:cNvPicPr preferRelativeResize="0"/>
            <p:nvPr/>
          </p:nvPicPr>
          <p:blipFill rotWithShape="1">
            <a:blip r:embed="rId8">
              <a:alphaModFix/>
            </a:blip>
            <a:srcRect l="1018" r="46482" b="40298"/>
            <a:stretch/>
          </p:blipFill>
          <p:spPr>
            <a:xfrm>
              <a:off x="1426375" y="2320975"/>
              <a:ext cx="1155585" cy="279900"/>
            </a:xfrm>
            <a:prstGeom prst="rect">
              <a:avLst/>
            </a:prstGeom>
            <a:noFill/>
            <a:ln>
              <a:noFill/>
            </a:ln>
          </p:spPr>
        </p:pic>
        <p:pic>
          <p:nvPicPr>
            <p:cNvPr id="1149" name="Google Shape;1149;p111"/>
            <p:cNvPicPr preferRelativeResize="0"/>
            <p:nvPr/>
          </p:nvPicPr>
          <p:blipFill rotWithShape="1">
            <a:blip r:embed="rId9">
              <a:alphaModFix/>
            </a:blip>
            <a:srcRect t="1874" r="58817"/>
            <a:stretch/>
          </p:blipFill>
          <p:spPr>
            <a:xfrm>
              <a:off x="3319050" y="1264025"/>
              <a:ext cx="1798650" cy="1005550"/>
            </a:xfrm>
            <a:prstGeom prst="rect">
              <a:avLst/>
            </a:prstGeom>
            <a:noFill/>
            <a:ln>
              <a:noFill/>
            </a:ln>
          </p:spPr>
        </p:pic>
        <p:pic>
          <p:nvPicPr>
            <p:cNvPr id="1150" name="Google Shape;1150;p111"/>
            <p:cNvPicPr preferRelativeResize="0"/>
            <p:nvPr/>
          </p:nvPicPr>
          <p:blipFill rotWithShape="1">
            <a:blip r:embed="rId9">
              <a:alphaModFix/>
            </a:blip>
            <a:srcRect l="41683" r="8082" b="62469"/>
            <a:stretch/>
          </p:blipFill>
          <p:spPr>
            <a:xfrm>
              <a:off x="3337900" y="2300100"/>
              <a:ext cx="1798650" cy="312875"/>
            </a:xfrm>
            <a:prstGeom prst="rect">
              <a:avLst/>
            </a:prstGeom>
            <a:noFill/>
            <a:ln>
              <a:noFill/>
            </a:ln>
          </p:spPr>
        </p:pic>
      </p:grpSp>
      <p:sp>
        <p:nvSpPr>
          <p:cNvPr id="1151" name="Google Shape;1151;p111"/>
          <p:cNvSpPr/>
          <p:nvPr/>
        </p:nvSpPr>
        <p:spPr>
          <a:xfrm>
            <a:off x="8660071" y="3989995"/>
            <a:ext cx="1237200" cy="285600"/>
          </a:xfrm>
          <a:prstGeom prst="roundRect">
            <a:avLst>
              <a:gd name="adj" fmla="val 50000"/>
            </a:avLst>
          </a:prstGeom>
          <a:solidFill>
            <a:srgbClr val="F3E8F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9900FF"/>
                </a:solidFill>
                <a:latin typeface="Google Sans"/>
                <a:ea typeface="Google Sans"/>
                <a:cs typeface="Google Sans"/>
                <a:sym typeface="Google Sans"/>
              </a:rPr>
              <a:t>Pablo Picasso</a:t>
            </a:r>
            <a:endParaRPr sz="1067" kern="0">
              <a:solidFill>
                <a:srgbClr val="9900FF"/>
              </a:solidFill>
              <a:latin typeface="Google Sans"/>
              <a:ea typeface="Google Sans"/>
              <a:cs typeface="Google Sans"/>
              <a:sym typeface="Google Sans"/>
            </a:endParaRPr>
          </a:p>
        </p:txBody>
      </p:sp>
      <p:sp>
        <p:nvSpPr>
          <p:cNvPr id="1152" name="Google Shape;1152;p111"/>
          <p:cNvSpPr/>
          <p:nvPr/>
        </p:nvSpPr>
        <p:spPr>
          <a:xfrm>
            <a:off x="10117137" y="4330861"/>
            <a:ext cx="1237200" cy="285600"/>
          </a:xfrm>
          <a:prstGeom prst="roundRect">
            <a:avLst>
              <a:gd name="adj" fmla="val 50000"/>
            </a:avLst>
          </a:prstGeom>
          <a:solidFill>
            <a:srgbClr val="93C47D"/>
          </a:solidFill>
          <a:ln>
            <a:noFill/>
          </a:ln>
        </p:spPr>
        <p:txBody>
          <a:bodyPr spcFirstLastPara="1" wrap="square" lIns="121900" tIns="121900" rIns="121900" bIns="121900" anchor="ctr" anchorCtr="0">
            <a:noAutofit/>
          </a:bodyPr>
          <a:lstStyle/>
          <a:p>
            <a:pPr algn="ctr" defTabSz="1219170">
              <a:buClr>
                <a:srgbClr val="000000"/>
              </a:buClr>
            </a:pPr>
            <a:r>
              <a:rPr lang="en-GB" sz="1067" strike="sngStrike" kern="0">
                <a:solidFill>
                  <a:srgbClr val="FFFFFF"/>
                </a:solidFill>
                <a:latin typeface="Google Sans"/>
                <a:ea typeface="Google Sans"/>
                <a:cs typeface="Google Sans"/>
                <a:sym typeface="Google Sans"/>
              </a:rPr>
              <a:t>Travel</a:t>
            </a:r>
            <a:endParaRPr sz="1067" strike="sngStrike" kern="0">
              <a:solidFill>
                <a:srgbClr val="FFFFFF"/>
              </a:solidFill>
              <a:latin typeface="Google Sans"/>
              <a:ea typeface="Google Sans"/>
              <a:cs typeface="Google Sans"/>
              <a:sym typeface="Google Sans"/>
            </a:endParaRPr>
          </a:p>
        </p:txBody>
      </p:sp>
      <p:sp>
        <p:nvSpPr>
          <p:cNvPr id="1153" name="Google Shape;1153;p111"/>
          <p:cNvSpPr/>
          <p:nvPr/>
        </p:nvSpPr>
        <p:spPr>
          <a:xfrm>
            <a:off x="7203004" y="4330861"/>
            <a:ext cx="1237200" cy="285600"/>
          </a:xfrm>
          <a:prstGeom prst="roundRect">
            <a:avLst>
              <a:gd name="adj" fmla="val 50000"/>
            </a:avLst>
          </a:prstGeom>
          <a:solidFill>
            <a:srgbClr val="F3E8F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9900FF"/>
                </a:solidFill>
                <a:latin typeface="Google Sans"/>
                <a:ea typeface="Google Sans"/>
                <a:cs typeface="Google Sans"/>
                <a:sym typeface="Google Sans"/>
              </a:rPr>
              <a:t>Museu Picasso</a:t>
            </a:r>
            <a:endParaRPr sz="1067" kern="0">
              <a:solidFill>
                <a:srgbClr val="9900FF"/>
              </a:solidFill>
              <a:latin typeface="Google Sans"/>
              <a:ea typeface="Google Sans"/>
              <a:cs typeface="Google Sans"/>
              <a:sym typeface="Google Sans"/>
            </a:endParaRPr>
          </a:p>
        </p:txBody>
      </p:sp>
      <p:sp>
        <p:nvSpPr>
          <p:cNvPr id="1154" name="Google Shape;1154;p111"/>
          <p:cNvSpPr/>
          <p:nvPr/>
        </p:nvSpPr>
        <p:spPr>
          <a:xfrm>
            <a:off x="8660071" y="4330861"/>
            <a:ext cx="1237200" cy="285600"/>
          </a:xfrm>
          <a:prstGeom prst="roundRect">
            <a:avLst>
              <a:gd name="adj" fmla="val 50000"/>
            </a:avLst>
          </a:prstGeom>
          <a:solidFill>
            <a:srgbClr val="F3E8F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9900FF"/>
                </a:solidFill>
                <a:latin typeface="Google Sans"/>
                <a:ea typeface="Google Sans"/>
                <a:cs typeface="Google Sans"/>
                <a:sym typeface="Google Sans"/>
              </a:rPr>
              <a:t>Museums</a:t>
            </a:r>
            <a:endParaRPr sz="1067" kern="0">
              <a:solidFill>
                <a:srgbClr val="9900FF"/>
              </a:solidFill>
              <a:latin typeface="Google Sans"/>
              <a:ea typeface="Google Sans"/>
              <a:cs typeface="Google Sans"/>
              <a:sym typeface="Google Sans"/>
            </a:endParaRPr>
          </a:p>
        </p:txBody>
      </p:sp>
      <p:sp>
        <p:nvSpPr>
          <p:cNvPr id="1155" name="Google Shape;1155;p111"/>
          <p:cNvSpPr/>
          <p:nvPr/>
        </p:nvSpPr>
        <p:spPr>
          <a:xfrm>
            <a:off x="7202987" y="3989979"/>
            <a:ext cx="1237200" cy="285600"/>
          </a:xfrm>
          <a:prstGeom prst="roundRect">
            <a:avLst>
              <a:gd name="adj" fmla="val 50000"/>
            </a:avLst>
          </a:prstGeom>
          <a:solidFill>
            <a:srgbClr val="F3E8FD"/>
          </a:solidFill>
          <a:ln>
            <a:noFill/>
          </a:ln>
        </p:spPr>
        <p:txBody>
          <a:bodyPr spcFirstLastPara="1" wrap="square" lIns="121900" tIns="121900" rIns="121900" bIns="121900" anchor="ctr" anchorCtr="0">
            <a:noAutofit/>
          </a:bodyPr>
          <a:lstStyle/>
          <a:p>
            <a:pPr algn="ctr" defTabSz="1219170">
              <a:buClr>
                <a:srgbClr val="000000"/>
              </a:buClr>
            </a:pPr>
            <a:r>
              <a:rPr lang="en-GB" sz="1067" kern="0">
                <a:solidFill>
                  <a:srgbClr val="9900FF"/>
                </a:solidFill>
                <a:latin typeface="Google Sans"/>
                <a:ea typeface="Google Sans"/>
                <a:cs typeface="Google Sans"/>
                <a:sym typeface="Google Sans"/>
              </a:rPr>
              <a:t>Art</a:t>
            </a:r>
            <a:endParaRPr sz="1067" kern="0">
              <a:solidFill>
                <a:srgbClr val="9900FF"/>
              </a:solidFill>
              <a:latin typeface="Google Sans"/>
              <a:ea typeface="Google Sans"/>
              <a:cs typeface="Google Sans"/>
              <a:sym typeface="Google Sans"/>
            </a:endParaRPr>
          </a:p>
        </p:txBody>
      </p:sp>
      <p:sp>
        <p:nvSpPr>
          <p:cNvPr id="1156" name="Google Shape;1156;p111"/>
          <p:cNvSpPr/>
          <p:nvPr/>
        </p:nvSpPr>
        <p:spPr>
          <a:xfrm>
            <a:off x="10117137" y="3989979"/>
            <a:ext cx="1237200" cy="285600"/>
          </a:xfrm>
          <a:prstGeom prst="roundRect">
            <a:avLst>
              <a:gd name="adj" fmla="val 50000"/>
            </a:avLst>
          </a:prstGeom>
          <a:solidFill>
            <a:srgbClr val="93C47D"/>
          </a:solidFill>
          <a:ln>
            <a:noFill/>
          </a:ln>
        </p:spPr>
        <p:txBody>
          <a:bodyPr spcFirstLastPara="1" wrap="square" lIns="121900" tIns="121900" rIns="121900" bIns="121900" anchor="ctr" anchorCtr="0">
            <a:noAutofit/>
          </a:bodyPr>
          <a:lstStyle/>
          <a:p>
            <a:pPr algn="ctr" defTabSz="1219170">
              <a:buClr>
                <a:srgbClr val="000000"/>
              </a:buClr>
            </a:pPr>
            <a:r>
              <a:rPr lang="en-GB" sz="1067" strike="sngStrike" kern="0">
                <a:solidFill>
                  <a:srgbClr val="FFFFFF"/>
                </a:solidFill>
                <a:latin typeface="Google Sans"/>
                <a:ea typeface="Google Sans"/>
                <a:cs typeface="Google Sans"/>
                <a:sym typeface="Google Sans"/>
              </a:rPr>
              <a:t>Barcelona </a:t>
            </a:r>
            <a:endParaRPr sz="1067" strike="sngStrike" kern="0">
              <a:solidFill>
                <a:srgbClr val="FFFFFF"/>
              </a:solidFill>
              <a:latin typeface="Google Sans"/>
              <a:ea typeface="Google Sans"/>
              <a:cs typeface="Google Sans"/>
              <a:sym typeface="Google Sans"/>
            </a:endParaRPr>
          </a:p>
        </p:txBody>
      </p:sp>
      <p:sp>
        <p:nvSpPr>
          <p:cNvPr id="1157" name="Google Shape;1157;p111"/>
          <p:cNvSpPr txBox="1">
            <a:spLocks noGrp="1"/>
          </p:cNvSpPr>
          <p:nvPr>
            <p:ph type="title" idx="4294967295"/>
          </p:nvPr>
        </p:nvSpPr>
        <p:spPr>
          <a:xfrm>
            <a:off x="256133" y="102967"/>
            <a:ext cx="11772000" cy="552400"/>
          </a:xfrm>
          <a:prstGeom prst="rect">
            <a:avLst/>
          </a:prstGeom>
        </p:spPr>
        <p:txBody>
          <a:bodyPr spcFirstLastPara="1" wrap="square" lIns="121900" tIns="121900" rIns="121900" bIns="121900" anchor="t" anchorCtr="0">
            <a:noAutofit/>
          </a:bodyPr>
          <a:lstStyle/>
          <a:p>
            <a:pPr>
              <a:buSzPts val="1100"/>
            </a:pPr>
            <a:r>
              <a:rPr lang="en-GB" sz="2667">
                <a:solidFill>
                  <a:srgbClr val="1A73E8"/>
                </a:solidFill>
                <a:latin typeface="Google Sans"/>
                <a:ea typeface="Google Sans"/>
                <a:cs typeface="Google Sans"/>
                <a:sym typeface="Google Sans"/>
              </a:rPr>
              <a:t>Imagine that the user visits YouTube in a fully Art. 5(2) </a:t>
            </a:r>
            <a:r>
              <a:rPr lang="en-GB" sz="2667" u="sng">
                <a:solidFill>
                  <a:srgbClr val="1A73E8"/>
                </a:solidFill>
                <a:latin typeface="Google Sans"/>
                <a:ea typeface="Google Sans"/>
                <a:cs typeface="Google Sans"/>
                <a:sym typeface="Google Sans"/>
              </a:rPr>
              <a:t>unconsented</a:t>
            </a:r>
            <a:r>
              <a:rPr lang="en-GB" sz="2667">
                <a:solidFill>
                  <a:srgbClr val="1A73E8"/>
                </a:solidFill>
                <a:latin typeface="Google Sans"/>
                <a:ea typeface="Google Sans"/>
                <a:cs typeface="Google Sans"/>
                <a:sym typeface="Google Sans"/>
              </a:rPr>
              <a:t> state…</a:t>
            </a:r>
            <a:endParaRPr sz="2667">
              <a:solidFill>
                <a:srgbClr val="1A73E8"/>
              </a:solidFill>
              <a:latin typeface="Google Sans"/>
              <a:ea typeface="Google Sans"/>
              <a:cs typeface="Google Sans"/>
              <a:sym typeface="Google Sans"/>
            </a:endParaRPr>
          </a:p>
        </p:txBody>
      </p:sp>
      <p:sp>
        <p:nvSpPr>
          <p:cNvPr id="1158" name="Google Shape;1158;p111"/>
          <p:cNvSpPr/>
          <p:nvPr/>
        </p:nvSpPr>
        <p:spPr>
          <a:xfrm rot="-5400000" flipH="1">
            <a:off x="8507700" y="3461767"/>
            <a:ext cx="79200" cy="26876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159" name="Google Shape;1159;p111"/>
          <p:cNvSpPr txBox="1"/>
          <p:nvPr/>
        </p:nvSpPr>
        <p:spPr>
          <a:xfrm>
            <a:off x="7644633" y="4893967"/>
            <a:ext cx="1950000" cy="66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333" kern="0">
                <a:solidFill>
                  <a:srgbClr val="666666"/>
                </a:solidFill>
                <a:latin typeface="Google Sans Text"/>
                <a:ea typeface="Google Sans Text"/>
                <a:cs typeface="Google Sans Text"/>
                <a:sym typeface="Google Sans Text"/>
              </a:rPr>
              <a:t>Inferred from interactions on YouTube</a:t>
            </a:r>
            <a:endParaRPr sz="1333" kern="0">
              <a:solidFill>
                <a:srgbClr val="666666"/>
              </a:solidFill>
              <a:latin typeface="Google Sans Text"/>
              <a:ea typeface="Google Sans Text"/>
              <a:cs typeface="Google Sans Text"/>
              <a:sym typeface="Google Sans Text"/>
            </a:endParaRPr>
          </a:p>
        </p:txBody>
      </p:sp>
      <p:sp>
        <p:nvSpPr>
          <p:cNvPr id="1160" name="Google Shape;1160;p111"/>
          <p:cNvSpPr/>
          <p:nvPr/>
        </p:nvSpPr>
        <p:spPr>
          <a:xfrm rot="-5400000" flipH="1">
            <a:off x="10696633" y="4230567"/>
            <a:ext cx="79200" cy="11500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161" name="Google Shape;1161;p111"/>
          <p:cNvSpPr txBox="1"/>
          <p:nvPr/>
        </p:nvSpPr>
        <p:spPr>
          <a:xfrm>
            <a:off x="9939433" y="5014367"/>
            <a:ext cx="1620400" cy="66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333" kern="0">
                <a:solidFill>
                  <a:srgbClr val="666666"/>
                </a:solidFill>
                <a:latin typeface="Google Sans Text"/>
                <a:ea typeface="Google Sans Text"/>
                <a:cs typeface="Google Sans Text"/>
                <a:sym typeface="Google Sans Text"/>
              </a:rPr>
              <a:t>YouTube cannot access the user’s interactions on Search</a:t>
            </a:r>
            <a:endParaRPr sz="1333" kern="0">
              <a:solidFill>
                <a:srgbClr val="666666"/>
              </a:solidFill>
              <a:latin typeface="Google Sans Text"/>
              <a:ea typeface="Google Sans Text"/>
              <a:cs typeface="Google Sans Text"/>
              <a:sym typeface="Google Sans Text"/>
            </a:endParaRPr>
          </a:p>
        </p:txBody>
      </p:sp>
      <p:sp>
        <p:nvSpPr>
          <p:cNvPr id="1162" name="Google Shape;1162;p111"/>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90</a:t>
            </a:fld>
            <a:endParaRPr kern="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12"/>
          <p:cNvSpPr txBox="1"/>
          <p:nvPr/>
        </p:nvSpPr>
        <p:spPr>
          <a:xfrm>
            <a:off x="209900" y="912467"/>
            <a:ext cx="10250000" cy="5526000"/>
          </a:xfrm>
          <a:prstGeom prst="rect">
            <a:avLst/>
          </a:prstGeom>
          <a:noFill/>
          <a:ln>
            <a:noFill/>
          </a:ln>
        </p:spPr>
        <p:txBody>
          <a:bodyPr spcFirstLastPara="1" wrap="square" lIns="121900" tIns="121900" rIns="121900" bIns="121900" anchor="t" anchorCtr="0">
            <a:noAutofit/>
          </a:bodyPr>
          <a:lstStyle/>
          <a:p>
            <a:pPr marL="609585" indent="-423323" defTabSz="1219170">
              <a:lnSpc>
                <a:spcPct val="115000"/>
              </a:lnSpc>
              <a:buClr>
                <a:srgbClr val="434343"/>
              </a:buClr>
              <a:buSzPts val="1400"/>
              <a:buFont typeface="Google Sans"/>
              <a:buChar char="●"/>
            </a:pPr>
            <a:r>
              <a:rPr lang="en-GB" sz="1867" kern="0">
                <a:solidFill>
                  <a:srgbClr val="434343"/>
                </a:solidFill>
                <a:latin typeface="Google Sans"/>
                <a:ea typeface="Google Sans"/>
                <a:cs typeface="Google Sans"/>
                <a:sym typeface="Google Sans"/>
              </a:rPr>
              <a:t>Over the past 2 years, we’ve been hard at work building a </a:t>
            </a:r>
            <a:r>
              <a:rPr lang="en-GB" sz="1867" b="1" kern="0">
                <a:solidFill>
                  <a:srgbClr val="434343"/>
                </a:solidFill>
                <a:latin typeface="Google Sans"/>
                <a:ea typeface="Google Sans"/>
                <a:cs typeface="Google Sans"/>
                <a:sym typeface="Google Sans"/>
              </a:rPr>
              <a:t>state of the art solution</a:t>
            </a:r>
            <a:r>
              <a:rPr lang="en-GB" sz="1867" kern="0">
                <a:solidFill>
                  <a:srgbClr val="434343"/>
                </a:solidFill>
                <a:latin typeface="Google Sans"/>
                <a:ea typeface="Google Sans"/>
                <a:cs typeface="Google Sans"/>
                <a:sym typeface="Google Sans"/>
              </a:rPr>
              <a:t> that pairs a new and user friendly consent experience with robust technical controls</a:t>
            </a:r>
            <a:endParaRPr sz="1867" kern="0">
              <a:solidFill>
                <a:srgbClr val="434343"/>
              </a:solidFill>
              <a:latin typeface="Google Sans"/>
              <a:ea typeface="Google Sans"/>
              <a:cs typeface="Google Sans"/>
              <a:sym typeface="Google Sans"/>
            </a:endParaRPr>
          </a:p>
          <a:p>
            <a:pPr marL="609585" indent="-423323" defTabSz="1219170">
              <a:lnSpc>
                <a:spcPct val="115000"/>
              </a:lnSpc>
              <a:spcBef>
                <a:spcPts val="1333"/>
              </a:spcBef>
              <a:buClr>
                <a:srgbClr val="434343"/>
              </a:buClr>
              <a:buSzPts val="1400"/>
              <a:buFont typeface="Google Sans"/>
              <a:buChar char="●"/>
            </a:pPr>
            <a:r>
              <a:rPr lang="en-GB" sz="1867" kern="0">
                <a:solidFill>
                  <a:srgbClr val="434343"/>
                </a:solidFill>
                <a:latin typeface="Google Sans"/>
                <a:ea typeface="Google Sans"/>
                <a:cs typeface="Google Sans"/>
                <a:sym typeface="Google Sans"/>
              </a:rPr>
              <a:t>The implementation of those controls at </a:t>
            </a:r>
            <a:r>
              <a:rPr lang="en-GB" sz="1867" b="1" kern="0">
                <a:solidFill>
                  <a:srgbClr val="434343"/>
                </a:solidFill>
                <a:latin typeface="Google Sans"/>
                <a:ea typeface="Google Sans"/>
                <a:cs typeface="Google Sans"/>
                <a:sym typeface="Google Sans"/>
              </a:rPr>
              <a:t>low levels of the technical stack</a:t>
            </a:r>
            <a:r>
              <a:rPr lang="en-GB" sz="1867" kern="0">
                <a:solidFill>
                  <a:srgbClr val="434343"/>
                </a:solidFill>
                <a:latin typeface="Google Sans"/>
                <a:ea typeface="Google Sans"/>
                <a:cs typeface="Google Sans"/>
                <a:sym typeface="Google Sans"/>
              </a:rPr>
              <a:t> drives consistency and, when coupled with compliant defaults, mitigates the risk of missed enforcement points across Alphabet products &amp; services</a:t>
            </a:r>
            <a:endParaRPr sz="1867" kern="0">
              <a:solidFill>
                <a:srgbClr val="434343"/>
              </a:solidFill>
              <a:latin typeface="Google Sans"/>
              <a:ea typeface="Google Sans"/>
              <a:cs typeface="Google Sans"/>
              <a:sym typeface="Google Sans"/>
            </a:endParaRPr>
          </a:p>
          <a:p>
            <a:pPr marL="609585" indent="-423323" defTabSz="1219170">
              <a:lnSpc>
                <a:spcPct val="115000"/>
              </a:lnSpc>
              <a:spcBef>
                <a:spcPts val="1333"/>
              </a:spcBef>
              <a:buClr>
                <a:srgbClr val="434343"/>
              </a:buClr>
              <a:buSzPts val="1400"/>
              <a:buFont typeface="Google Sans"/>
              <a:buChar char="●"/>
            </a:pPr>
            <a:r>
              <a:rPr lang="en-GB" sz="1867" kern="0">
                <a:solidFill>
                  <a:srgbClr val="434343"/>
                </a:solidFill>
                <a:latin typeface="Google Sans"/>
                <a:ea typeface="Google Sans"/>
                <a:cs typeface="Google Sans"/>
                <a:sym typeface="Google Sans"/>
              </a:rPr>
              <a:t>Our 5(2) controls </a:t>
            </a:r>
            <a:r>
              <a:rPr lang="en-GB" sz="1867" b="1" kern="0">
                <a:solidFill>
                  <a:srgbClr val="434343"/>
                </a:solidFill>
                <a:latin typeface="Google Sans"/>
                <a:ea typeface="Google Sans"/>
                <a:cs typeface="Google Sans"/>
                <a:sym typeface="Google Sans"/>
              </a:rPr>
              <a:t>aren’t limited to personalisation</a:t>
            </a:r>
            <a:r>
              <a:rPr lang="en-GB" sz="1867" kern="0">
                <a:solidFill>
                  <a:srgbClr val="434343"/>
                </a:solidFill>
                <a:latin typeface="Google Sans"/>
                <a:ea typeface="Google Sans"/>
                <a:cs typeface="Google Sans"/>
                <a:sym typeface="Google Sans"/>
              </a:rPr>
              <a:t>; instead covering all data flows in principle (e.g. product improvement)</a:t>
            </a:r>
            <a:endParaRPr sz="1867" kern="0">
              <a:solidFill>
                <a:srgbClr val="434343"/>
              </a:solidFill>
              <a:latin typeface="Google Sans"/>
              <a:ea typeface="Google Sans"/>
              <a:cs typeface="Google Sans"/>
              <a:sym typeface="Google Sans"/>
            </a:endParaRPr>
          </a:p>
          <a:p>
            <a:pPr marL="609585" indent="-423323" defTabSz="1219170">
              <a:lnSpc>
                <a:spcPct val="115000"/>
              </a:lnSpc>
              <a:spcBef>
                <a:spcPts val="1333"/>
              </a:spcBef>
              <a:buClr>
                <a:srgbClr val="434343"/>
              </a:buClr>
              <a:buSzPts val="1400"/>
              <a:buFont typeface="Google Sans"/>
              <a:buChar char="●"/>
            </a:pPr>
            <a:r>
              <a:rPr lang="en-GB" sz="1867" kern="0">
                <a:solidFill>
                  <a:srgbClr val="434343"/>
                </a:solidFill>
                <a:latin typeface="Google Sans"/>
                <a:ea typeface="Google Sans"/>
                <a:cs typeface="Google Sans"/>
                <a:sym typeface="Google Sans"/>
              </a:rPr>
              <a:t>We </a:t>
            </a:r>
            <a:r>
              <a:rPr lang="en-GB" sz="1867" b="1" kern="0">
                <a:solidFill>
                  <a:srgbClr val="434343"/>
                </a:solidFill>
                <a:latin typeface="Google Sans"/>
                <a:ea typeface="Google Sans"/>
                <a:cs typeface="Google Sans"/>
                <a:sym typeface="Google Sans"/>
              </a:rPr>
              <a:t>do not charge</a:t>
            </a:r>
            <a:r>
              <a:rPr lang="en-GB" sz="1867" kern="0">
                <a:solidFill>
                  <a:srgbClr val="434343"/>
                </a:solidFill>
                <a:latin typeface="Google Sans"/>
                <a:ea typeface="Google Sans"/>
                <a:cs typeface="Google Sans"/>
                <a:sym typeface="Google Sans"/>
              </a:rPr>
              <a:t> users that do not wish to provide consent for the use of their data across services. Users can freely decline or grant consent </a:t>
            </a:r>
            <a:endParaRPr sz="1867" kern="0">
              <a:solidFill>
                <a:srgbClr val="434343"/>
              </a:solidFill>
              <a:latin typeface="Google Sans"/>
              <a:ea typeface="Google Sans"/>
              <a:cs typeface="Google Sans"/>
              <a:sym typeface="Google Sans"/>
            </a:endParaRPr>
          </a:p>
          <a:p>
            <a:pPr marL="609585" indent="-423323" defTabSz="1219170">
              <a:lnSpc>
                <a:spcPct val="115000"/>
              </a:lnSpc>
              <a:spcBef>
                <a:spcPts val="1333"/>
              </a:spcBef>
              <a:spcAft>
                <a:spcPts val="1333"/>
              </a:spcAft>
              <a:buClr>
                <a:srgbClr val="434343"/>
              </a:buClr>
              <a:buSzPts val="1400"/>
              <a:buFont typeface="Google Sans"/>
              <a:buChar char="●"/>
            </a:pPr>
            <a:r>
              <a:rPr lang="en-GB" sz="1867" kern="0">
                <a:solidFill>
                  <a:srgbClr val="434343"/>
                </a:solidFill>
                <a:latin typeface="Google Sans"/>
                <a:ea typeface="Google Sans"/>
                <a:cs typeface="Google Sans"/>
                <a:sym typeface="Google Sans"/>
              </a:rPr>
              <a:t>We</a:t>
            </a:r>
            <a:r>
              <a:rPr lang="en-GB" sz="1867" b="1" kern="0">
                <a:solidFill>
                  <a:srgbClr val="434343"/>
                </a:solidFill>
                <a:latin typeface="Google Sans"/>
                <a:ea typeface="Google Sans"/>
                <a:cs typeface="Google Sans"/>
                <a:sym typeface="Google Sans"/>
              </a:rPr>
              <a:t> do not require users to set up different accounts</a:t>
            </a:r>
            <a:r>
              <a:rPr lang="en-GB" sz="1867" kern="0">
                <a:solidFill>
                  <a:srgbClr val="434343"/>
                </a:solidFill>
                <a:latin typeface="Google Sans"/>
                <a:ea typeface="Google Sans"/>
                <a:cs typeface="Google Sans"/>
                <a:sym typeface="Google Sans"/>
              </a:rPr>
              <a:t>. Our controls apply at the data point level and keep data of different services separate </a:t>
            </a:r>
            <a:r>
              <a:rPr lang="en-GB" sz="1867" i="1" kern="0">
                <a:solidFill>
                  <a:srgbClr val="434343"/>
                </a:solidFill>
                <a:latin typeface="Google Sans"/>
                <a:ea typeface="Google Sans"/>
                <a:cs typeface="Google Sans"/>
                <a:sym typeface="Google Sans"/>
              </a:rPr>
              <a:t>regardless</a:t>
            </a:r>
            <a:r>
              <a:rPr lang="en-GB" sz="1867" kern="0">
                <a:solidFill>
                  <a:srgbClr val="434343"/>
                </a:solidFill>
                <a:latin typeface="Google Sans"/>
                <a:ea typeface="Google Sans"/>
                <a:cs typeface="Google Sans"/>
                <a:sym typeface="Google Sans"/>
              </a:rPr>
              <a:t> of whether a user uses the same or different accounts</a:t>
            </a:r>
            <a:endParaRPr sz="1867" kern="0">
              <a:solidFill>
                <a:srgbClr val="434343"/>
              </a:solidFill>
              <a:latin typeface="Google Sans"/>
              <a:ea typeface="Google Sans"/>
              <a:cs typeface="Google Sans"/>
              <a:sym typeface="Google Sans"/>
            </a:endParaRPr>
          </a:p>
        </p:txBody>
      </p:sp>
      <p:sp>
        <p:nvSpPr>
          <p:cNvPr id="1168" name="Google Shape;1168;p112"/>
          <p:cNvSpPr txBox="1"/>
          <p:nvPr/>
        </p:nvSpPr>
        <p:spPr>
          <a:xfrm>
            <a:off x="253800" y="106267"/>
            <a:ext cx="10564800" cy="884882"/>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1333"/>
              </a:spcAft>
              <a:buClr>
                <a:srgbClr val="000000"/>
              </a:buClr>
            </a:pPr>
            <a:r>
              <a:rPr lang="en-GB" sz="2667" kern="0">
                <a:solidFill>
                  <a:srgbClr val="1A73E8"/>
                </a:solidFill>
                <a:latin typeface="Google Sans"/>
                <a:ea typeface="Google Sans"/>
                <a:cs typeface="Google Sans"/>
                <a:sym typeface="Google Sans"/>
              </a:rPr>
              <a:t>Benefits of our approach</a:t>
            </a:r>
            <a:endParaRPr sz="1867" kern="0">
              <a:solidFill>
                <a:srgbClr val="434343"/>
              </a:solidFill>
              <a:latin typeface="Google Sans Medium"/>
              <a:ea typeface="Google Sans Medium"/>
              <a:cs typeface="Google Sans Medium"/>
              <a:sym typeface="Google Sans Medium"/>
            </a:endParaRPr>
          </a:p>
        </p:txBody>
      </p:sp>
      <p:sp>
        <p:nvSpPr>
          <p:cNvPr id="1169" name="Google Shape;1169;p112"/>
          <p:cNvSpPr txBox="1">
            <a:spLocks noGrp="1"/>
          </p:cNvSpPr>
          <p:nvPr>
            <p:ph type="sldNum" idx="12"/>
          </p:nvPr>
        </p:nvSpPr>
        <p:spPr>
          <a:xfrm>
            <a:off x="11473669"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91</a:t>
            </a:fld>
            <a:endParaRPr kern="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13"/>
          <p:cNvSpPr txBox="1">
            <a:spLocks noGrp="1"/>
          </p:cNvSpPr>
          <p:nvPr>
            <p:ph type="ctrTitle" idx="4294967295"/>
          </p:nvPr>
        </p:nvSpPr>
        <p:spPr>
          <a:xfrm>
            <a:off x="711267" y="2445547"/>
            <a:ext cx="9191600" cy="1436187"/>
          </a:xfrm>
          <a:prstGeom prst="rect">
            <a:avLst/>
          </a:prstGeom>
        </p:spPr>
        <p:txBody>
          <a:bodyPr spcFirstLastPara="1" wrap="square" lIns="121900" tIns="121900" rIns="121900" bIns="121900" anchor="t" anchorCtr="0">
            <a:spAutoFit/>
          </a:bodyPr>
          <a:lstStyle/>
          <a:p>
            <a:pPr>
              <a:buSzPts val="1100"/>
            </a:pPr>
            <a:r>
              <a:rPr lang="en-GB" sz="4533" b="1">
                <a:solidFill>
                  <a:schemeClr val="accent1"/>
                </a:solidFill>
                <a:latin typeface="Google Sans"/>
                <a:ea typeface="Google Sans"/>
                <a:cs typeface="Google Sans"/>
                <a:sym typeface="Google Sans"/>
              </a:rPr>
              <a:t>Art. 6(9) </a:t>
            </a:r>
            <a:endParaRPr sz="4533" b="1">
              <a:solidFill>
                <a:schemeClr val="accent1"/>
              </a:solidFill>
              <a:latin typeface="Google Sans"/>
              <a:ea typeface="Google Sans"/>
              <a:cs typeface="Google Sans"/>
              <a:sym typeface="Google Sans"/>
            </a:endParaRPr>
          </a:p>
          <a:p>
            <a:pPr>
              <a:buSzPts val="1100"/>
            </a:pPr>
            <a:r>
              <a:rPr lang="en-GB" sz="3200">
                <a:solidFill>
                  <a:schemeClr val="accent1"/>
                </a:solidFill>
                <a:latin typeface="Google Sans"/>
                <a:ea typeface="Google Sans"/>
                <a:cs typeface="Google Sans"/>
                <a:sym typeface="Google Sans"/>
              </a:rPr>
              <a:t>Data Portability</a:t>
            </a:r>
            <a:endParaRPr sz="3200">
              <a:solidFill>
                <a:schemeClr val="accent1"/>
              </a:solidFill>
              <a:latin typeface="Google Sans"/>
              <a:ea typeface="Google Sans"/>
              <a:cs typeface="Google Sans"/>
              <a:sym typeface="Google Sans"/>
            </a:endParaRPr>
          </a:p>
        </p:txBody>
      </p:sp>
      <p:sp>
        <p:nvSpPr>
          <p:cNvPr id="1175" name="Google Shape;1175;p113"/>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6" name="Google Shape;1176;p113"/>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92</a:t>
            </a:fld>
            <a:endParaRPr kern="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pic>
        <p:nvPicPr>
          <p:cNvPr id="1181" name="Google Shape;1181;p114"/>
          <p:cNvPicPr preferRelativeResize="0"/>
          <p:nvPr/>
        </p:nvPicPr>
        <p:blipFill rotWithShape="1">
          <a:blip r:embed="rId3">
            <a:alphaModFix/>
          </a:blip>
          <a:srcRect/>
          <a:stretch/>
        </p:blipFill>
        <p:spPr>
          <a:xfrm>
            <a:off x="6714027" y="2546051"/>
            <a:ext cx="899735" cy="899323"/>
          </a:xfrm>
          <a:prstGeom prst="rect">
            <a:avLst/>
          </a:prstGeom>
          <a:noFill/>
          <a:ln>
            <a:noFill/>
          </a:ln>
        </p:spPr>
      </p:pic>
      <p:pic>
        <p:nvPicPr>
          <p:cNvPr id="1182" name="Google Shape;1182;p114"/>
          <p:cNvPicPr preferRelativeResize="0"/>
          <p:nvPr/>
        </p:nvPicPr>
        <p:blipFill rotWithShape="1">
          <a:blip r:embed="rId4">
            <a:alphaModFix/>
          </a:blip>
          <a:srcRect/>
          <a:stretch/>
        </p:blipFill>
        <p:spPr>
          <a:xfrm>
            <a:off x="286933" y="3089144"/>
            <a:ext cx="478231" cy="511857"/>
          </a:xfrm>
          <a:prstGeom prst="rect">
            <a:avLst/>
          </a:prstGeom>
          <a:noFill/>
          <a:ln>
            <a:noFill/>
          </a:ln>
        </p:spPr>
      </p:pic>
      <p:sp>
        <p:nvSpPr>
          <p:cNvPr id="1183" name="Google Shape;1183;p114"/>
          <p:cNvSpPr txBox="1"/>
          <p:nvPr/>
        </p:nvSpPr>
        <p:spPr>
          <a:xfrm>
            <a:off x="855939" y="3138893"/>
            <a:ext cx="1160800" cy="386430"/>
          </a:xfrm>
          <a:prstGeom prst="rect">
            <a:avLst/>
          </a:prstGeom>
          <a:noFill/>
          <a:ln>
            <a:noFill/>
          </a:ln>
        </p:spPr>
        <p:txBody>
          <a:bodyPr spcFirstLastPara="1" wrap="square" lIns="0" tIns="16933" rIns="0" bIns="0" anchor="t" anchorCtr="0">
            <a:spAutoFit/>
          </a:bodyPr>
          <a:lstStyle/>
          <a:p>
            <a:pPr marL="16933" marR="6773" defTabSz="1219170">
              <a:buClr>
                <a:srgbClr val="000000"/>
              </a:buClr>
            </a:pPr>
            <a:r>
              <a:rPr lang="en-GB" sz="1200" b="1" kern="0">
                <a:solidFill>
                  <a:srgbClr val="5F6368"/>
                </a:solidFill>
                <a:latin typeface="Google Sans"/>
                <a:ea typeface="Google Sans"/>
                <a:cs typeface="Google Sans"/>
                <a:sym typeface="Google Sans"/>
              </a:rPr>
              <a:t>Data Liberation </a:t>
            </a:r>
            <a:br>
              <a:rPr lang="en-GB" sz="1200" b="1" kern="0">
                <a:solidFill>
                  <a:srgbClr val="5F6368"/>
                </a:solidFill>
                <a:latin typeface="Google Sans"/>
                <a:ea typeface="Google Sans"/>
                <a:cs typeface="Google Sans"/>
                <a:sym typeface="Google Sans"/>
              </a:rPr>
            </a:br>
            <a:r>
              <a:rPr lang="en-GB" sz="1200" b="1" kern="0">
                <a:solidFill>
                  <a:srgbClr val="5F6368"/>
                </a:solidFill>
                <a:latin typeface="Google Sans"/>
                <a:ea typeface="Google Sans"/>
                <a:cs typeface="Google Sans"/>
                <a:sym typeface="Google Sans"/>
              </a:rPr>
              <a:t>Front started</a:t>
            </a:r>
            <a:endParaRPr sz="1200" b="1" kern="0">
              <a:solidFill>
                <a:srgbClr val="5F6368"/>
              </a:solidFill>
              <a:latin typeface="Google Sans"/>
              <a:ea typeface="Google Sans"/>
              <a:cs typeface="Google Sans"/>
              <a:sym typeface="Google Sans"/>
            </a:endParaRPr>
          </a:p>
        </p:txBody>
      </p:sp>
      <p:sp>
        <p:nvSpPr>
          <p:cNvPr id="1184" name="Google Shape;1184;p114"/>
          <p:cNvSpPr txBox="1"/>
          <p:nvPr/>
        </p:nvSpPr>
        <p:spPr>
          <a:xfrm>
            <a:off x="1136359" y="4439293"/>
            <a:ext cx="956000" cy="386430"/>
          </a:xfrm>
          <a:prstGeom prst="rect">
            <a:avLst/>
          </a:prstGeom>
          <a:noFill/>
          <a:ln>
            <a:noFill/>
          </a:ln>
        </p:spPr>
        <p:txBody>
          <a:bodyPr spcFirstLastPara="1" wrap="square" lIns="0" tIns="16933" rIns="0" bIns="0" anchor="t" anchorCtr="0">
            <a:spAutoFit/>
          </a:bodyPr>
          <a:lstStyle/>
          <a:p>
            <a:pPr marL="16933" marR="6773" defTabSz="1219170">
              <a:buClr>
                <a:srgbClr val="000000"/>
              </a:buClr>
            </a:pPr>
            <a:r>
              <a:rPr lang="en-GB" sz="1200" b="1" kern="0">
                <a:solidFill>
                  <a:srgbClr val="5F6368"/>
                </a:solidFill>
                <a:latin typeface="Google Sans"/>
                <a:ea typeface="Google Sans"/>
                <a:cs typeface="Google Sans"/>
                <a:sym typeface="Google Sans"/>
              </a:rPr>
              <a:t>DLF publicly announced</a:t>
            </a:r>
            <a:endParaRPr sz="1200" b="1" kern="0">
              <a:solidFill>
                <a:srgbClr val="5F6368"/>
              </a:solidFill>
              <a:latin typeface="Google Sans"/>
              <a:ea typeface="Google Sans"/>
              <a:cs typeface="Google Sans"/>
              <a:sym typeface="Google Sans"/>
            </a:endParaRPr>
          </a:p>
        </p:txBody>
      </p:sp>
      <p:sp>
        <p:nvSpPr>
          <p:cNvPr id="1185" name="Google Shape;1185;p114"/>
          <p:cNvSpPr txBox="1"/>
          <p:nvPr/>
        </p:nvSpPr>
        <p:spPr>
          <a:xfrm>
            <a:off x="3156560" y="3804760"/>
            <a:ext cx="1358000" cy="386430"/>
          </a:xfrm>
          <a:prstGeom prst="rect">
            <a:avLst/>
          </a:prstGeom>
          <a:noFill/>
          <a:ln>
            <a:noFill/>
          </a:ln>
        </p:spPr>
        <p:txBody>
          <a:bodyPr spcFirstLastPara="1" wrap="square" lIns="0" tIns="16933" rIns="0" bIns="0" anchor="t" anchorCtr="0">
            <a:spAutoFit/>
          </a:bodyPr>
          <a:lstStyle/>
          <a:p>
            <a:pPr marL="16933" marR="6773" defTabSz="1219170">
              <a:buClr>
                <a:srgbClr val="000000"/>
              </a:buClr>
            </a:pPr>
            <a:r>
              <a:rPr lang="en-GB" sz="1200" b="1" kern="0">
                <a:solidFill>
                  <a:srgbClr val="5F6368"/>
                </a:solidFill>
                <a:latin typeface="Google Sans"/>
                <a:ea typeface="Google Sans"/>
                <a:cs typeface="Google Sans"/>
                <a:sym typeface="Google Sans"/>
              </a:rPr>
              <a:t>Takeout launches with 5 products</a:t>
            </a:r>
            <a:endParaRPr sz="1200" b="1" kern="0">
              <a:solidFill>
                <a:srgbClr val="5F6368"/>
              </a:solidFill>
              <a:latin typeface="Google Sans"/>
              <a:ea typeface="Google Sans"/>
              <a:cs typeface="Google Sans"/>
              <a:sym typeface="Google Sans"/>
            </a:endParaRPr>
          </a:p>
        </p:txBody>
      </p:sp>
      <p:pic>
        <p:nvPicPr>
          <p:cNvPr id="1186" name="Google Shape;1186;p114"/>
          <p:cNvPicPr preferRelativeResize="0"/>
          <p:nvPr/>
        </p:nvPicPr>
        <p:blipFill rotWithShape="1">
          <a:blip r:embed="rId5">
            <a:alphaModFix/>
          </a:blip>
          <a:srcRect/>
          <a:stretch/>
        </p:blipFill>
        <p:spPr>
          <a:xfrm>
            <a:off x="2514606" y="3732249"/>
            <a:ext cx="610865" cy="557615"/>
          </a:xfrm>
          <a:prstGeom prst="rect">
            <a:avLst/>
          </a:prstGeom>
          <a:noFill/>
          <a:ln>
            <a:noFill/>
          </a:ln>
        </p:spPr>
      </p:pic>
      <p:sp>
        <p:nvSpPr>
          <p:cNvPr id="1187" name="Google Shape;1187;p114"/>
          <p:cNvSpPr txBox="1"/>
          <p:nvPr/>
        </p:nvSpPr>
        <p:spPr>
          <a:xfrm>
            <a:off x="4262260" y="4743572"/>
            <a:ext cx="935600" cy="386430"/>
          </a:xfrm>
          <a:prstGeom prst="rect">
            <a:avLst/>
          </a:prstGeom>
          <a:noFill/>
          <a:ln>
            <a:noFill/>
          </a:ln>
        </p:spPr>
        <p:txBody>
          <a:bodyPr spcFirstLastPara="1" wrap="square" lIns="0" tIns="16933" rIns="0" bIns="0" anchor="t" anchorCtr="0">
            <a:spAutoFit/>
          </a:bodyPr>
          <a:lstStyle/>
          <a:p>
            <a:pPr marL="16933" marR="6773" defTabSz="1219170">
              <a:buClr>
                <a:srgbClr val="000000"/>
              </a:buClr>
            </a:pPr>
            <a:r>
              <a:rPr lang="en-GB" sz="1200" b="1" kern="0">
                <a:solidFill>
                  <a:srgbClr val="5F6368"/>
                </a:solidFill>
                <a:latin typeface="Google Sans"/>
                <a:ea typeface="Google Sans"/>
                <a:cs typeface="Google Sans"/>
                <a:sym typeface="Google Sans"/>
              </a:rPr>
              <a:t>13 products in Takeout</a:t>
            </a:r>
            <a:endParaRPr sz="1200" b="1" kern="0">
              <a:solidFill>
                <a:srgbClr val="5F6368"/>
              </a:solidFill>
              <a:latin typeface="Google Sans"/>
              <a:ea typeface="Google Sans"/>
              <a:cs typeface="Google Sans"/>
              <a:sym typeface="Google Sans"/>
            </a:endParaRPr>
          </a:p>
        </p:txBody>
      </p:sp>
      <p:pic>
        <p:nvPicPr>
          <p:cNvPr id="1188" name="Google Shape;1188;p114"/>
          <p:cNvPicPr preferRelativeResize="0"/>
          <p:nvPr/>
        </p:nvPicPr>
        <p:blipFill rotWithShape="1">
          <a:blip r:embed="rId6">
            <a:alphaModFix/>
          </a:blip>
          <a:srcRect/>
          <a:stretch/>
        </p:blipFill>
        <p:spPr>
          <a:xfrm>
            <a:off x="3775229" y="4772674"/>
            <a:ext cx="425780" cy="328229"/>
          </a:xfrm>
          <a:prstGeom prst="rect">
            <a:avLst/>
          </a:prstGeom>
          <a:noFill/>
          <a:ln>
            <a:noFill/>
          </a:ln>
        </p:spPr>
      </p:pic>
      <p:sp>
        <p:nvSpPr>
          <p:cNvPr id="1189" name="Google Shape;1189;p114"/>
          <p:cNvSpPr txBox="1"/>
          <p:nvPr/>
        </p:nvSpPr>
        <p:spPr>
          <a:xfrm>
            <a:off x="7505076" y="2757893"/>
            <a:ext cx="957600" cy="386430"/>
          </a:xfrm>
          <a:prstGeom prst="rect">
            <a:avLst/>
          </a:prstGeom>
          <a:noFill/>
          <a:ln>
            <a:noFill/>
          </a:ln>
        </p:spPr>
        <p:txBody>
          <a:bodyPr spcFirstLastPara="1" wrap="square" lIns="0" tIns="16933" rIns="0" bIns="0" anchor="t" anchorCtr="0">
            <a:spAutoFit/>
          </a:bodyPr>
          <a:lstStyle/>
          <a:p>
            <a:pPr marL="16933" marR="6773" defTabSz="1219170">
              <a:buClr>
                <a:srgbClr val="000000"/>
              </a:buClr>
            </a:pPr>
            <a:r>
              <a:rPr lang="en-GB" sz="1200" b="1" kern="0">
                <a:solidFill>
                  <a:srgbClr val="5F6368"/>
                </a:solidFill>
                <a:latin typeface="Google Sans"/>
                <a:ea typeface="Google Sans"/>
                <a:cs typeface="Google Sans"/>
                <a:sym typeface="Google Sans"/>
              </a:rPr>
              <a:t>59 products in Takeout</a:t>
            </a:r>
            <a:endParaRPr sz="1200" b="1" kern="0">
              <a:solidFill>
                <a:srgbClr val="5F6368"/>
              </a:solidFill>
              <a:latin typeface="Google Sans"/>
              <a:ea typeface="Google Sans"/>
              <a:cs typeface="Google Sans"/>
              <a:sym typeface="Google Sans"/>
            </a:endParaRPr>
          </a:p>
        </p:txBody>
      </p:sp>
      <p:sp>
        <p:nvSpPr>
          <p:cNvPr id="1190" name="Google Shape;1190;p114"/>
          <p:cNvSpPr txBox="1"/>
          <p:nvPr/>
        </p:nvSpPr>
        <p:spPr>
          <a:xfrm>
            <a:off x="8965528" y="4923244"/>
            <a:ext cx="1069200" cy="386430"/>
          </a:xfrm>
          <a:prstGeom prst="rect">
            <a:avLst/>
          </a:prstGeom>
          <a:noFill/>
          <a:ln>
            <a:noFill/>
          </a:ln>
        </p:spPr>
        <p:txBody>
          <a:bodyPr spcFirstLastPara="1" wrap="square" lIns="0" tIns="16933" rIns="0" bIns="0" anchor="t" anchorCtr="0">
            <a:spAutoFit/>
          </a:bodyPr>
          <a:lstStyle/>
          <a:p>
            <a:pPr marL="16933" marR="6773" defTabSz="1219170">
              <a:buClr>
                <a:srgbClr val="000000"/>
              </a:buClr>
            </a:pPr>
            <a:r>
              <a:rPr lang="en-GB" sz="1200" b="1" kern="0">
                <a:solidFill>
                  <a:srgbClr val="5F6368"/>
                </a:solidFill>
                <a:latin typeface="Google Sans"/>
                <a:ea typeface="Google Sans"/>
                <a:cs typeface="Google Sans"/>
                <a:sym typeface="Google Sans"/>
              </a:rPr>
              <a:t>&gt;80 products in Takeout</a:t>
            </a:r>
            <a:endParaRPr sz="1200" b="1" kern="0">
              <a:solidFill>
                <a:srgbClr val="5F6368"/>
              </a:solidFill>
              <a:latin typeface="Google Sans"/>
              <a:ea typeface="Google Sans"/>
              <a:cs typeface="Google Sans"/>
              <a:sym typeface="Google Sans"/>
            </a:endParaRPr>
          </a:p>
        </p:txBody>
      </p:sp>
      <p:pic>
        <p:nvPicPr>
          <p:cNvPr id="1191" name="Google Shape;1191;p114"/>
          <p:cNvPicPr preferRelativeResize="0"/>
          <p:nvPr/>
        </p:nvPicPr>
        <p:blipFill rotWithShape="1">
          <a:blip r:embed="rId7">
            <a:alphaModFix/>
          </a:blip>
          <a:srcRect/>
          <a:stretch/>
        </p:blipFill>
        <p:spPr>
          <a:xfrm>
            <a:off x="7443880" y="3774222"/>
            <a:ext cx="531576" cy="626797"/>
          </a:xfrm>
          <a:prstGeom prst="rect">
            <a:avLst/>
          </a:prstGeom>
          <a:noFill/>
          <a:ln>
            <a:noFill/>
          </a:ln>
        </p:spPr>
      </p:pic>
      <p:sp>
        <p:nvSpPr>
          <p:cNvPr id="1192" name="Google Shape;1192;p114"/>
          <p:cNvSpPr/>
          <p:nvPr/>
        </p:nvSpPr>
        <p:spPr>
          <a:xfrm>
            <a:off x="4734293" y="5697967"/>
            <a:ext cx="1253913" cy="158327"/>
          </a:xfrm>
          <a:custGeom>
            <a:avLst/>
            <a:gdLst/>
            <a:ahLst/>
            <a:cxnLst/>
            <a:rect l="l" t="t" r="r" b="b"/>
            <a:pathLst>
              <a:path w="940435" h="118745" extrusionOk="0">
                <a:moveTo>
                  <a:pt x="0" y="118199"/>
                </a:moveTo>
                <a:lnTo>
                  <a:pt x="1146" y="106616"/>
                </a:lnTo>
                <a:lnTo>
                  <a:pt x="4498" y="95583"/>
                </a:lnTo>
                <a:lnTo>
                  <a:pt x="36483" y="63598"/>
                </a:lnTo>
                <a:lnTo>
                  <a:pt x="59099" y="59099"/>
                </a:lnTo>
                <a:lnTo>
                  <a:pt x="410999" y="59099"/>
                </a:lnTo>
                <a:lnTo>
                  <a:pt x="434004" y="54455"/>
                </a:lnTo>
                <a:lnTo>
                  <a:pt x="452789" y="41789"/>
                </a:lnTo>
                <a:lnTo>
                  <a:pt x="465455" y="23004"/>
                </a:lnTo>
                <a:lnTo>
                  <a:pt x="470099" y="0"/>
                </a:lnTo>
                <a:lnTo>
                  <a:pt x="474744" y="23004"/>
                </a:lnTo>
                <a:lnTo>
                  <a:pt x="487409" y="41789"/>
                </a:lnTo>
                <a:lnTo>
                  <a:pt x="506195" y="54455"/>
                </a:lnTo>
                <a:lnTo>
                  <a:pt x="529199" y="59099"/>
                </a:lnTo>
                <a:lnTo>
                  <a:pt x="881099" y="59099"/>
                </a:lnTo>
                <a:lnTo>
                  <a:pt x="904104" y="63744"/>
                </a:lnTo>
                <a:lnTo>
                  <a:pt x="922889" y="76409"/>
                </a:lnTo>
                <a:lnTo>
                  <a:pt x="935555" y="95195"/>
                </a:lnTo>
                <a:lnTo>
                  <a:pt x="940199" y="118199"/>
                </a:lnTo>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1867" kern="0">
              <a:solidFill>
                <a:srgbClr val="000000"/>
              </a:solidFill>
              <a:latin typeface="Arial"/>
              <a:ea typeface="Arial"/>
              <a:cs typeface="Arial"/>
              <a:sym typeface="Arial"/>
            </a:endParaRPr>
          </a:p>
        </p:txBody>
      </p:sp>
      <p:pic>
        <p:nvPicPr>
          <p:cNvPr id="1193" name="Google Shape;1193;p114"/>
          <p:cNvPicPr preferRelativeResize="0"/>
          <p:nvPr/>
        </p:nvPicPr>
        <p:blipFill rotWithShape="1">
          <a:blip r:embed="rId8">
            <a:alphaModFix/>
          </a:blip>
          <a:srcRect/>
          <a:stretch/>
        </p:blipFill>
        <p:spPr>
          <a:xfrm>
            <a:off x="4734294" y="3667592"/>
            <a:ext cx="602201" cy="338741"/>
          </a:xfrm>
          <a:prstGeom prst="rect">
            <a:avLst/>
          </a:prstGeom>
          <a:noFill/>
          <a:ln>
            <a:noFill/>
          </a:ln>
        </p:spPr>
      </p:pic>
      <p:pic>
        <p:nvPicPr>
          <p:cNvPr id="1194" name="Google Shape;1194;p114"/>
          <p:cNvPicPr preferRelativeResize="0"/>
          <p:nvPr/>
        </p:nvPicPr>
        <p:blipFill rotWithShape="1">
          <a:blip r:embed="rId9">
            <a:alphaModFix/>
          </a:blip>
          <a:srcRect/>
          <a:stretch/>
        </p:blipFill>
        <p:spPr>
          <a:xfrm>
            <a:off x="5267261" y="3667594"/>
            <a:ext cx="364148" cy="338735"/>
          </a:xfrm>
          <a:prstGeom prst="rect">
            <a:avLst/>
          </a:prstGeom>
          <a:noFill/>
          <a:ln>
            <a:noFill/>
          </a:ln>
        </p:spPr>
      </p:pic>
      <p:sp>
        <p:nvSpPr>
          <p:cNvPr id="1195" name="Google Shape;1195;p114"/>
          <p:cNvSpPr txBox="1"/>
          <p:nvPr/>
        </p:nvSpPr>
        <p:spPr>
          <a:xfrm>
            <a:off x="8068377" y="3858877"/>
            <a:ext cx="1048000" cy="386430"/>
          </a:xfrm>
          <a:prstGeom prst="rect">
            <a:avLst/>
          </a:prstGeom>
          <a:noFill/>
          <a:ln>
            <a:noFill/>
          </a:ln>
        </p:spPr>
        <p:txBody>
          <a:bodyPr spcFirstLastPara="1" wrap="square" lIns="0" tIns="16933" rIns="0" bIns="0" anchor="t" anchorCtr="0">
            <a:spAutoFit/>
          </a:bodyPr>
          <a:lstStyle/>
          <a:p>
            <a:pPr marL="16933" marR="6773" defTabSz="1219170">
              <a:buClr>
                <a:srgbClr val="000000"/>
              </a:buClr>
            </a:pPr>
            <a:r>
              <a:rPr lang="en-GB" sz="1200" b="1" kern="0">
                <a:solidFill>
                  <a:srgbClr val="5F6368"/>
                </a:solidFill>
                <a:latin typeface="Google Sans"/>
                <a:ea typeface="Google Sans"/>
                <a:cs typeface="Google Sans"/>
                <a:sym typeface="Google Sans"/>
              </a:rPr>
              <a:t>Data Transfer Project</a:t>
            </a:r>
            <a:endParaRPr sz="1333" b="1" kern="0">
              <a:solidFill>
                <a:srgbClr val="5F6368"/>
              </a:solidFill>
              <a:latin typeface="Google Sans"/>
              <a:ea typeface="Google Sans"/>
              <a:cs typeface="Google Sans"/>
              <a:sym typeface="Google Sans"/>
            </a:endParaRPr>
          </a:p>
        </p:txBody>
      </p:sp>
      <p:sp>
        <p:nvSpPr>
          <p:cNvPr id="1196" name="Google Shape;1196;p114"/>
          <p:cNvSpPr txBox="1"/>
          <p:nvPr/>
        </p:nvSpPr>
        <p:spPr>
          <a:xfrm>
            <a:off x="5709576" y="3614705"/>
            <a:ext cx="1174000" cy="571096"/>
          </a:xfrm>
          <a:prstGeom prst="rect">
            <a:avLst/>
          </a:prstGeom>
          <a:noFill/>
          <a:ln>
            <a:noFill/>
          </a:ln>
        </p:spPr>
        <p:txBody>
          <a:bodyPr spcFirstLastPara="1" wrap="square" lIns="0" tIns="16933" rIns="0" bIns="0" anchor="t" anchorCtr="0">
            <a:spAutoFit/>
          </a:bodyPr>
          <a:lstStyle/>
          <a:p>
            <a:pPr marL="16933" marR="6773" defTabSz="1219170">
              <a:buClr>
                <a:srgbClr val="000000"/>
              </a:buClr>
            </a:pPr>
            <a:r>
              <a:rPr lang="en-GB" sz="1200" b="1" kern="0">
                <a:solidFill>
                  <a:srgbClr val="5F6368"/>
                </a:solidFill>
                <a:latin typeface="Google Sans"/>
                <a:ea typeface="Google Sans"/>
                <a:cs typeface="Google Sans"/>
                <a:sym typeface="Google Sans"/>
              </a:rPr>
              <a:t>Support for</a:t>
            </a:r>
            <a:endParaRPr sz="1333" b="1" kern="0">
              <a:solidFill>
                <a:srgbClr val="5F6368"/>
              </a:solidFill>
              <a:latin typeface="Google Sans"/>
              <a:ea typeface="Google Sans"/>
              <a:cs typeface="Google Sans"/>
              <a:sym typeface="Google Sans"/>
            </a:endParaRPr>
          </a:p>
          <a:p>
            <a:pPr marL="16933" marR="6773" defTabSz="1219170">
              <a:buClr>
                <a:srgbClr val="000000"/>
              </a:buClr>
            </a:pPr>
            <a:r>
              <a:rPr lang="en-GB" sz="1200" b="1" kern="0">
                <a:solidFill>
                  <a:srgbClr val="5F6368"/>
                </a:solidFill>
                <a:latin typeface="Google Sans"/>
                <a:ea typeface="Google Sans"/>
                <a:cs typeface="Google Sans"/>
                <a:sym typeface="Google Sans"/>
              </a:rPr>
              <a:t>Exporting </a:t>
            </a:r>
            <a:br>
              <a:rPr lang="en-GB" sz="1200" b="1" kern="0">
                <a:solidFill>
                  <a:srgbClr val="5F6368"/>
                </a:solidFill>
                <a:latin typeface="Google Sans"/>
                <a:ea typeface="Google Sans"/>
                <a:cs typeface="Google Sans"/>
                <a:sym typeface="Google Sans"/>
              </a:rPr>
            </a:br>
            <a:r>
              <a:rPr lang="en-GB" sz="1200" b="1" kern="0">
                <a:solidFill>
                  <a:srgbClr val="5F6368"/>
                </a:solidFill>
                <a:latin typeface="Google Sans"/>
                <a:ea typeface="Google Sans"/>
                <a:cs typeface="Google Sans"/>
                <a:sym typeface="Google Sans"/>
              </a:rPr>
              <a:t>to cloud</a:t>
            </a:r>
            <a:endParaRPr sz="1200" b="1" kern="0">
              <a:solidFill>
                <a:srgbClr val="5F6368"/>
              </a:solidFill>
              <a:latin typeface="Google Sans"/>
              <a:ea typeface="Google Sans"/>
              <a:cs typeface="Google Sans"/>
              <a:sym typeface="Google Sans"/>
            </a:endParaRPr>
          </a:p>
        </p:txBody>
      </p:sp>
      <p:sp>
        <p:nvSpPr>
          <p:cNvPr id="1197" name="Google Shape;1197;p114"/>
          <p:cNvSpPr txBox="1"/>
          <p:nvPr/>
        </p:nvSpPr>
        <p:spPr>
          <a:xfrm>
            <a:off x="368132" y="1231227"/>
            <a:ext cx="11663600" cy="1163796"/>
          </a:xfrm>
          <a:prstGeom prst="rect">
            <a:avLst/>
          </a:prstGeom>
          <a:noFill/>
          <a:ln>
            <a:noFill/>
          </a:ln>
        </p:spPr>
        <p:txBody>
          <a:bodyPr spcFirstLastPara="1" wrap="square" lIns="0" tIns="14367" rIns="0" bIns="0" anchor="t" anchorCtr="0">
            <a:spAutoFit/>
          </a:bodyPr>
          <a:lstStyle/>
          <a:p>
            <a:pPr marL="243834" marR="6773" indent="-252300" defTabSz="1219170">
              <a:buClr>
                <a:srgbClr val="434343"/>
              </a:buClr>
              <a:buSzPts val="1400"/>
              <a:buFont typeface="Google Sans"/>
              <a:buChar char="●"/>
            </a:pPr>
            <a:r>
              <a:rPr lang="en-GB" sz="1867" kern="0">
                <a:solidFill>
                  <a:srgbClr val="434343"/>
                </a:solidFill>
                <a:latin typeface="Google Sans"/>
                <a:ea typeface="Google Sans"/>
                <a:cs typeface="Google Sans"/>
                <a:sym typeface="Google Sans"/>
              </a:rPr>
              <a:t>Google is a </a:t>
            </a:r>
            <a:r>
              <a:rPr lang="en-GB" sz="1867" b="1" kern="0">
                <a:solidFill>
                  <a:srgbClr val="434343"/>
                </a:solidFill>
                <a:latin typeface="Google Sans"/>
                <a:ea typeface="Google Sans"/>
                <a:cs typeface="Google Sans"/>
                <a:sym typeface="Google Sans"/>
              </a:rPr>
              <a:t>pioneer </a:t>
            </a:r>
            <a:r>
              <a:rPr lang="en-GB" sz="1867" kern="0">
                <a:solidFill>
                  <a:srgbClr val="434343"/>
                </a:solidFill>
                <a:latin typeface="Google Sans"/>
                <a:ea typeface="Google Sans"/>
                <a:cs typeface="Google Sans"/>
                <a:sym typeface="Google Sans"/>
              </a:rPr>
              <a:t>in data portability.</a:t>
            </a:r>
            <a:endParaRPr sz="1867" kern="0">
              <a:solidFill>
                <a:srgbClr val="434343"/>
              </a:solidFill>
              <a:latin typeface="Google Sans"/>
              <a:ea typeface="Google Sans"/>
              <a:cs typeface="Google Sans"/>
              <a:sym typeface="Google Sans"/>
            </a:endParaRPr>
          </a:p>
          <a:p>
            <a:pPr marL="609585" marR="6773" defTabSz="1219170">
              <a:buClr>
                <a:srgbClr val="000000"/>
              </a:buClr>
            </a:pPr>
            <a:endParaRPr sz="1867" kern="0">
              <a:solidFill>
                <a:srgbClr val="434343"/>
              </a:solidFill>
              <a:latin typeface="Google Sans"/>
              <a:ea typeface="Google Sans"/>
              <a:cs typeface="Google Sans"/>
              <a:sym typeface="Google Sans"/>
            </a:endParaRPr>
          </a:p>
          <a:p>
            <a:pPr marL="243834" marR="6773" indent="-252300" defTabSz="1219170">
              <a:buClr>
                <a:srgbClr val="434343"/>
              </a:buClr>
              <a:buSzPts val="1400"/>
              <a:buFont typeface="Google Sans"/>
              <a:buChar char="●"/>
            </a:pPr>
            <a:r>
              <a:rPr lang="en-GB" sz="1867" kern="0">
                <a:solidFill>
                  <a:srgbClr val="434343"/>
                </a:solidFill>
                <a:latin typeface="Google Sans"/>
                <a:ea typeface="Google Sans"/>
                <a:cs typeface="Google Sans"/>
                <a:sym typeface="Google Sans"/>
              </a:rPr>
              <a:t>For over 15 years, Google has been providing </a:t>
            </a:r>
            <a:r>
              <a:rPr lang="en-GB" sz="1867" b="1" kern="0">
                <a:solidFill>
                  <a:srgbClr val="434343"/>
                </a:solidFill>
                <a:latin typeface="Google Sans"/>
                <a:ea typeface="Google Sans"/>
                <a:cs typeface="Google Sans"/>
                <a:sym typeface="Google Sans"/>
              </a:rPr>
              <a:t>free tools</a:t>
            </a:r>
            <a:r>
              <a:rPr lang="en-GB" sz="1867" kern="0">
                <a:solidFill>
                  <a:srgbClr val="434343"/>
                </a:solidFill>
                <a:latin typeface="Google Sans"/>
                <a:ea typeface="Google Sans"/>
                <a:cs typeface="Google Sans"/>
                <a:sym typeface="Google Sans"/>
              </a:rPr>
              <a:t> that allow for easy </a:t>
            </a:r>
            <a:r>
              <a:rPr lang="en-GB" sz="1867" b="1" kern="0">
                <a:solidFill>
                  <a:srgbClr val="434343"/>
                </a:solidFill>
                <a:latin typeface="Google Sans"/>
                <a:ea typeface="Google Sans"/>
                <a:cs typeface="Google Sans"/>
                <a:sym typeface="Google Sans"/>
              </a:rPr>
              <a:t>user data portability</a:t>
            </a:r>
            <a:r>
              <a:rPr lang="en-GB" sz="1867" kern="0">
                <a:solidFill>
                  <a:srgbClr val="434343"/>
                </a:solidFill>
                <a:latin typeface="Google Sans"/>
                <a:ea typeface="Google Sans"/>
                <a:cs typeface="Google Sans"/>
                <a:sym typeface="Google Sans"/>
              </a:rPr>
              <a:t>.  </a:t>
            </a:r>
            <a:endParaRPr sz="1867" b="1" kern="0">
              <a:solidFill>
                <a:srgbClr val="434343"/>
              </a:solidFill>
              <a:latin typeface="Google Sans"/>
              <a:ea typeface="Google Sans"/>
              <a:cs typeface="Google Sans"/>
              <a:sym typeface="Google Sans"/>
            </a:endParaRPr>
          </a:p>
          <a:p>
            <a:pPr marL="609585" marR="6773" defTabSz="1219170">
              <a:buClr>
                <a:srgbClr val="000000"/>
              </a:buClr>
            </a:pPr>
            <a:endParaRPr sz="1867" b="1" kern="0">
              <a:solidFill>
                <a:srgbClr val="434343"/>
              </a:solidFill>
              <a:latin typeface="Google Sans"/>
              <a:ea typeface="Google Sans"/>
              <a:cs typeface="Google Sans"/>
              <a:sym typeface="Google Sans"/>
            </a:endParaRPr>
          </a:p>
        </p:txBody>
      </p:sp>
      <p:pic>
        <p:nvPicPr>
          <p:cNvPr id="1198" name="Google Shape;1198;p114"/>
          <p:cNvPicPr preferRelativeResize="0"/>
          <p:nvPr/>
        </p:nvPicPr>
        <p:blipFill rotWithShape="1">
          <a:blip r:embed="rId10">
            <a:alphaModFix/>
          </a:blip>
          <a:srcRect/>
          <a:stretch/>
        </p:blipFill>
        <p:spPr>
          <a:xfrm>
            <a:off x="10761134" y="4546601"/>
            <a:ext cx="602197" cy="597423"/>
          </a:xfrm>
          <a:prstGeom prst="rect">
            <a:avLst/>
          </a:prstGeom>
          <a:noFill/>
          <a:ln>
            <a:noFill/>
          </a:ln>
        </p:spPr>
      </p:pic>
      <p:pic>
        <p:nvPicPr>
          <p:cNvPr id="1199" name="Google Shape;1199;p114"/>
          <p:cNvPicPr preferRelativeResize="0"/>
          <p:nvPr/>
        </p:nvPicPr>
        <p:blipFill rotWithShape="1">
          <a:blip r:embed="rId11">
            <a:alphaModFix/>
          </a:blip>
          <a:srcRect/>
          <a:stretch/>
        </p:blipFill>
        <p:spPr>
          <a:xfrm>
            <a:off x="9693269" y="3718392"/>
            <a:ext cx="602199" cy="608075"/>
          </a:xfrm>
          <a:prstGeom prst="rect">
            <a:avLst/>
          </a:prstGeom>
          <a:noFill/>
          <a:ln>
            <a:noFill/>
          </a:ln>
        </p:spPr>
      </p:pic>
      <p:sp>
        <p:nvSpPr>
          <p:cNvPr id="1200" name="Google Shape;1200;p114"/>
          <p:cNvSpPr txBox="1"/>
          <p:nvPr/>
        </p:nvSpPr>
        <p:spPr>
          <a:xfrm>
            <a:off x="10044157" y="4082551"/>
            <a:ext cx="380800" cy="201764"/>
          </a:xfrm>
          <a:prstGeom prst="rect">
            <a:avLst/>
          </a:prstGeom>
          <a:noFill/>
          <a:ln>
            <a:noFill/>
          </a:ln>
        </p:spPr>
        <p:txBody>
          <a:bodyPr spcFirstLastPara="1" wrap="square" lIns="0" tIns="16933" rIns="0" bIns="0" anchor="t" anchorCtr="0">
            <a:spAutoFit/>
          </a:bodyPr>
          <a:lstStyle/>
          <a:p>
            <a:pPr marL="16933" marR="6773" defTabSz="1219170">
              <a:buClr>
                <a:srgbClr val="000000"/>
              </a:buClr>
            </a:pPr>
            <a:r>
              <a:rPr lang="en-GB" sz="1200" b="1" kern="0">
                <a:solidFill>
                  <a:srgbClr val="5F6368"/>
                </a:solidFill>
                <a:latin typeface="Google Sans"/>
                <a:ea typeface="Google Sans"/>
                <a:cs typeface="Google Sans"/>
                <a:sym typeface="Google Sans"/>
              </a:rPr>
              <a:t>EAP</a:t>
            </a:r>
            <a:endParaRPr sz="1200" kern="0">
              <a:solidFill>
                <a:srgbClr val="000000"/>
              </a:solidFill>
              <a:latin typeface="Arial"/>
              <a:ea typeface="Arial"/>
              <a:cs typeface="Arial"/>
              <a:sym typeface="Arial"/>
            </a:endParaRPr>
          </a:p>
        </p:txBody>
      </p:sp>
      <p:sp>
        <p:nvSpPr>
          <p:cNvPr id="1201" name="Google Shape;1201;p114"/>
          <p:cNvSpPr txBox="1"/>
          <p:nvPr/>
        </p:nvSpPr>
        <p:spPr>
          <a:xfrm>
            <a:off x="11407433" y="4537165"/>
            <a:ext cx="732400" cy="509734"/>
          </a:xfrm>
          <a:prstGeom prst="rect">
            <a:avLst/>
          </a:prstGeom>
          <a:noFill/>
          <a:ln>
            <a:noFill/>
          </a:ln>
        </p:spPr>
        <p:txBody>
          <a:bodyPr spcFirstLastPara="1" wrap="square" lIns="0" tIns="16933" rIns="0" bIns="0" anchor="t" anchorCtr="0">
            <a:spAutoFit/>
          </a:bodyPr>
          <a:lstStyle/>
          <a:p>
            <a:pPr marL="16933" marR="6773" defTabSz="1219170">
              <a:buClr>
                <a:srgbClr val="000000"/>
              </a:buClr>
            </a:pPr>
            <a:r>
              <a:rPr lang="en-GB" sz="1067" b="1" kern="0">
                <a:solidFill>
                  <a:srgbClr val="5F6368"/>
                </a:solidFill>
                <a:latin typeface="Google Sans"/>
                <a:ea typeface="Google Sans"/>
                <a:cs typeface="Google Sans"/>
                <a:sym typeface="Google Sans"/>
              </a:rPr>
              <a:t>Data Portability</a:t>
            </a:r>
            <a:endParaRPr sz="1067" b="1" kern="0">
              <a:solidFill>
                <a:srgbClr val="5F6368"/>
              </a:solidFill>
              <a:latin typeface="Google Sans"/>
              <a:ea typeface="Google Sans"/>
              <a:cs typeface="Google Sans"/>
              <a:sym typeface="Google Sans"/>
            </a:endParaRPr>
          </a:p>
          <a:p>
            <a:pPr marL="16933" marR="6773" defTabSz="1219170">
              <a:buClr>
                <a:srgbClr val="000000"/>
              </a:buClr>
            </a:pPr>
            <a:r>
              <a:rPr lang="en-GB" sz="1067" b="1" kern="0">
                <a:solidFill>
                  <a:srgbClr val="5F6368"/>
                </a:solidFill>
                <a:latin typeface="Google Sans"/>
                <a:ea typeface="Google Sans"/>
                <a:cs typeface="Google Sans"/>
                <a:sym typeface="Google Sans"/>
              </a:rPr>
              <a:t>API</a:t>
            </a:r>
            <a:endParaRPr sz="933" kern="0">
              <a:solidFill>
                <a:srgbClr val="000000"/>
              </a:solidFill>
              <a:latin typeface="Arial"/>
              <a:ea typeface="Arial"/>
              <a:cs typeface="Arial"/>
              <a:sym typeface="Arial"/>
            </a:endParaRPr>
          </a:p>
        </p:txBody>
      </p:sp>
      <p:pic>
        <p:nvPicPr>
          <p:cNvPr id="1202" name="Google Shape;1202;p114"/>
          <p:cNvPicPr preferRelativeResize="0"/>
          <p:nvPr/>
        </p:nvPicPr>
        <p:blipFill rotWithShape="1">
          <a:blip r:embed="rId12">
            <a:alphaModFix/>
          </a:blip>
          <a:srcRect/>
          <a:stretch/>
        </p:blipFill>
        <p:spPr>
          <a:xfrm>
            <a:off x="10378691" y="3079823"/>
            <a:ext cx="637267" cy="452856"/>
          </a:xfrm>
          <a:prstGeom prst="rect">
            <a:avLst/>
          </a:prstGeom>
          <a:noFill/>
          <a:ln>
            <a:noFill/>
          </a:ln>
        </p:spPr>
      </p:pic>
      <p:cxnSp>
        <p:nvCxnSpPr>
          <p:cNvPr id="1203" name="Google Shape;1203;p114"/>
          <p:cNvCxnSpPr/>
          <p:nvPr/>
        </p:nvCxnSpPr>
        <p:spPr>
          <a:xfrm>
            <a:off x="286932" y="5944435"/>
            <a:ext cx="11563600" cy="0"/>
          </a:xfrm>
          <a:prstGeom prst="straightConnector1">
            <a:avLst/>
          </a:prstGeom>
          <a:noFill/>
          <a:ln w="15875" cap="flat" cmpd="sng">
            <a:solidFill>
              <a:schemeClr val="dk2"/>
            </a:solidFill>
            <a:prstDash val="solid"/>
            <a:miter lim="800000"/>
            <a:headEnd type="none" w="sm" len="sm"/>
            <a:tailEnd type="stealth" w="med" len="med"/>
          </a:ln>
        </p:spPr>
      </p:cxnSp>
      <p:cxnSp>
        <p:nvCxnSpPr>
          <p:cNvPr id="1204" name="Google Shape;1204;p114"/>
          <p:cNvCxnSpPr/>
          <p:nvPr/>
        </p:nvCxnSpPr>
        <p:spPr>
          <a:xfrm rot="10800000">
            <a:off x="502327" y="3727160"/>
            <a:ext cx="0" cy="2119600"/>
          </a:xfrm>
          <a:prstGeom prst="straightConnector1">
            <a:avLst/>
          </a:prstGeom>
          <a:noFill/>
          <a:ln w="9525" cap="flat" cmpd="sng">
            <a:solidFill>
              <a:schemeClr val="dk1"/>
            </a:solidFill>
            <a:prstDash val="solid"/>
            <a:miter lim="800000"/>
            <a:headEnd type="none" w="sm" len="sm"/>
            <a:tailEnd type="oval" w="med" len="med"/>
          </a:ln>
        </p:spPr>
      </p:cxnSp>
      <p:cxnSp>
        <p:nvCxnSpPr>
          <p:cNvPr id="1205" name="Google Shape;1205;p114"/>
          <p:cNvCxnSpPr/>
          <p:nvPr/>
        </p:nvCxnSpPr>
        <p:spPr>
          <a:xfrm rot="10800000">
            <a:off x="1655392" y="5029560"/>
            <a:ext cx="0" cy="817200"/>
          </a:xfrm>
          <a:prstGeom prst="straightConnector1">
            <a:avLst/>
          </a:prstGeom>
          <a:noFill/>
          <a:ln w="9525" cap="flat" cmpd="sng">
            <a:solidFill>
              <a:schemeClr val="dk1"/>
            </a:solidFill>
            <a:prstDash val="solid"/>
            <a:miter lim="800000"/>
            <a:headEnd type="none" w="sm" len="sm"/>
            <a:tailEnd type="oval" w="med" len="med"/>
          </a:ln>
        </p:spPr>
      </p:cxnSp>
      <p:cxnSp>
        <p:nvCxnSpPr>
          <p:cNvPr id="1206" name="Google Shape;1206;p114"/>
          <p:cNvCxnSpPr/>
          <p:nvPr/>
        </p:nvCxnSpPr>
        <p:spPr>
          <a:xfrm rot="10800000">
            <a:off x="2861039" y="4449160"/>
            <a:ext cx="0" cy="1397600"/>
          </a:xfrm>
          <a:prstGeom prst="straightConnector1">
            <a:avLst/>
          </a:prstGeom>
          <a:noFill/>
          <a:ln w="9525" cap="flat" cmpd="sng">
            <a:solidFill>
              <a:schemeClr val="dk1"/>
            </a:solidFill>
            <a:prstDash val="solid"/>
            <a:miter lim="800000"/>
            <a:headEnd type="none" w="sm" len="sm"/>
            <a:tailEnd type="oval" w="med" len="med"/>
          </a:ln>
        </p:spPr>
      </p:cxnSp>
      <p:cxnSp>
        <p:nvCxnSpPr>
          <p:cNvPr id="1207" name="Google Shape;1207;p114"/>
          <p:cNvCxnSpPr/>
          <p:nvPr/>
        </p:nvCxnSpPr>
        <p:spPr>
          <a:xfrm rot="10800000">
            <a:off x="4070603" y="5257560"/>
            <a:ext cx="0" cy="589200"/>
          </a:xfrm>
          <a:prstGeom prst="straightConnector1">
            <a:avLst/>
          </a:prstGeom>
          <a:noFill/>
          <a:ln w="9525" cap="flat" cmpd="sng">
            <a:solidFill>
              <a:schemeClr val="dk1"/>
            </a:solidFill>
            <a:prstDash val="solid"/>
            <a:miter lim="800000"/>
            <a:headEnd type="none" w="sm" len="sm"/>
            <a:tailEnd type="oval" w="med" len="med"/>
          </a:ln>
        </p:spPr>
      </p:cxnSp>
      <p:cxnSp>
        <p:nvCxnSpPr>
          <p:cNvPr id="1208" name="Google Shape;1208;p114"/>
          <p:cNvCxnSpPr/>
          <p:nvPr/>
        </p:nvCxnSpPr>
        <p:spPr>
          <a:xfrm rot="10800000">
            <a:off x="5361248" y="4160967"/>
            <a:ext cx="0" cy="1562400"/>
          </a:xfrm>
          <a:prstGeom prst="straightConnector1">
            <a:avLst/>
          </a:prstGeom>
          <a:noFill/>
          <a:ln w="9525" cap="flat" cmpd="sng">
            <a:solidFill>
              <a:schemeClr val="dk1"/>
            </a:solidFill>
            <a:prstDash val="solid"/>
            <a:miter lim="800000"/>
            <a:headEnd type="none" w="sm" len="sm"/>
            <a:tailEnd type="oval" w="med" len="med"/>
          </a:ln>
        </p:spPr>
      </p:cxnSp>
      <p:graphicFrame>
        <p:nvGraphicFramePr>
          <p:cNvPr id="1209" name="Google Shape;1209;p114"/>
          <p:cNvGraphicFramePr/>
          <p:nvPr/>
        </p:nvGraphicFramePr>
        <p:xfrm>
          <a:off x="127268" y="6003688"/>
          <a:ext cx="10972800" cy="284493"/>
        </p:xfrm>
        <a:graphic>
          <a:graphicData uri="http://schemas.openxmlformats.org/drawingml/2006/table">
            <a:tbl>
              <a:tblPr firstRow="1" bandRow="1">
                <a:noFil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gridCol w="609600">
                  <a:extLst>
                    <a:ext uri="{9D8B030D-6E8A-4147-A177-3AD203B41FA5}">
                      <a16:colId xmlns:a16="http://schemas.microsoft.com/office/drawing/2014/main" val="20011"/>
                    </a:ext>
                  </a:extLst>
                </a:gridCol>
                <a:gridCol w="609600">
                  <a:extLst>
                    <a:ext uri="{9D8B030D-6E8A-4147-A177-3AD203B41FA5}">
                      <a16:colId xmlns:a16="http://schemas.microsoft.com/office/drawing/2014/main" val="20012"/>
                    </a:ext>
                  </a:extLst>
                </a:gridCol>
                <a:gridCol w="609600">
                  <a:extLst>
                    <a:ext uri="{9D8B030D-6E8A-4147-A177-3AD203B41FA5}">
                      <a16:colId xmlns:a16="http://schemas.microsoft.com/office/drawing/2014/main" val="20013"/>
                    </a:ext>
                  </a:extLst>
                </a:gridCol>
                <a:gridCol w="609600">
                  <a:extLst>
                    <a:ext uri="{9D8B030D-6E8A-4147-A177-3AD203B41FA5}">
                      <a16:colId xmlns:a16="http://schemas.microsoft.com/office/drawing/2014/main" val="20014"/>
                    </a:ext>
                  </a:extLst>
                </a:gridCol>
                <a:gridCol w="609600">
                  <a:extLst>
                    <a:ext uri="{9D8B030D-6E8A-4147-A177-3AD203B41FA5}">
                      <a16:colId xmlns:a16="http://schemas.microsoft.com/office/drawing/2014/main" val="20015"/>
                    </a:ext>
                  </a:extLst>
                </a:gridCol>
                <a:gridCol w="609600">
                  <a:extLst>
                    <a:ext uri="{9D8B030D-6E8A-4147-A177-3AD203B41FA5}">
                      <a16:colId xmlns:a16="http://schemas.microsoft.com/office/drawing/2014/main" val="20016"/>
                    </a:ext>
                  </a:extLst>
                </a:gridCol>
                <a:gridCol w="609600">
                  <a:extLst>
                    <a:ext uri="{9D8B030D-6E8A-4147-A177-3AD203B41FA5}">
                      <a16:colId xmlns:a16="http://schemas.microsoft.com/office/drawing/2014/main" val="20017"/>
                    </a:ext>
                  </a:extLst>
                </a:gridCol>
              </a:tblGrid>
              <a:tr h="284493">
                <a:tc>
                  <a:txBody>
                    <a:bodyPr/>
                    <a:lstStyle/>
                    <a:p>
                      <a:pPr marL="0" marR="0" lvl="0" indent="0" algn="ctr" rtl="0">
                        <a:lnSpc>
                          <a:spcPct val="100000"/>
                        </a:lnSpc>
                        <a:spcBef>
                          <a:spcPts val="0"/>
                        </a:spcBef>
                        <a:spcAft>
                          <a:spcPts val="0"/>
                        </a:spcAft>
                        <a:buNone/>
                      </a:pPr>
                      <a:r>
                        <a:rPr lang="en-GB" sz="1100">
                          <a:solidFill>
                            <a:schemeClr val="dk2"/>
                          </a:solidFill>
                        </a:rPr>
                        <a:t>2007</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2008</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2009</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2010</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2011</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2012</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2013</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2014</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2015</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2016</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2017</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2018</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2019</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2020</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2021</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2022</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2023</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a:solidFill>
                            <a:schemeClr val="dk2"/>
                          </a:solidFill>
                        </a:rPr>
                        <a:t>2024</a:t>
                      </a:r>
                      <a:endParaRPr sz="1100">
                        <a:solidFill>
                          <a:schemeClr val="dk2"/>
                        </a:solidFill>
                      </a:endParaRPr>
                    </a:p>
                  </a:txBody>
                  <a:tcPr marL="121933" marR="121933" marT="60967" marB="60967"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cxnSp>
        <p:nvCxnSpPr>
          <p:cNvPr id="1210" name="Google Shape;1210;p114"/>
          <p:cNvCxnSpPr/>
          <p:nvPr/>
        </p:nvCxnSpPr>
        <p:spPr>
          <a:xfrm rot="10800000">
            <a:off x="10699795" y="3632360"/>
            <a:ext cx="0" cy="2214400"/>
          </a:xfrm>
          <a:prstGeom prst="straightConnector1">
            <a:avLst/>
          </a:prstGeom>
          <a:noFill/>
          <a:ln w="9525" cap="flat" cmpd="sng">
            <a:solidFill>
              <a:schemeClr val="dk1"/>
            </a:solidFill>
            <a:prstDash val="solid"/>
            <a:miter lim="800000"/>
            <a:headEnd type="none" w="sm" len="sm"/>
            <a:tailEnd type="oval" w="med" len="med"/>
          </a:ln>
        </p:spPr>
      </p:cxnSp>
      <p:cxnSp>
        <p:nvCxnSpPr>
          <p:cNvPr id="1211" name="Google Shape;1211;p114"/>
          <p:cNvCxnSpPr/>
          <p:nvPr/>
        </p:nvCxnSpPr>
        <p:spPr>
          <a:xfrm rot="10800000">
            <a:off x="10200261" y="4392360"/>
            <a:ext cx="0" cy="1454400"/>
          </a:xfrm>
          <a:prstGeom prst="straightConnector1">
            <a:avLst/>
          </a:prstGeom>
          <a:noFill/>
          <a:ln w="9525" cap="flat" cmpd="sng">
            <a:solidFill>
              <a:schemeClr val="dk1"/>
            </a:solidFill>
            <a:prstDash val="solid"/>
            <a:miter lim="800000"/>
            <a:headEnd type="none" w="sm" len="sm"/>
            <a:tailEnd type="oval" w="med" len="med"/>
          </a:ln>
        </p:spPr>
      </p:cxnSp>
      <p:cxnSp>
        <p:nvCxnSpPr>
          <p:cNvPr id="1212" name="Google Shape;1212;p114"/>
          <p:cNvCxnSpPr/>
          <p:nvPr/>
        </p:nvCxnSpPr>
        <p:spPr>
          <a:xfrm rot="10800000">
            <a:off x="9014951" y="5427160"/>
            <a:ext cx="0" cy="419600"/>
          </a:xfrm>
          <a:prstGeom prst="straightConnector1">
            <a:avLst/>
          </a:prstGeom>
          <a:noFill/>
          <a:ln w="9525" cap="flat" cmpd="sng">
            <a:solidFill>
              <a:schemeClr val="dk1"/>
            </a:solidFill>
            <a:prstDash val="solid"/>
            <a:miter lim="800000"/>
            <a:headEnd type="none" w="sm" len="sm"/>
            <a:tailEnd type="oval" w="med" len="med"/>
          </a:ln>
        </p:spPr>
      </p:cxnSp>
      <p:cxnSp>
        <p:nvCxnSpPr>
          <p:cNvPr id="1213" name="Google Shape;1213;p114"/>
          <p:cNvCxnSpPr/>
          <p:nvPr/>
        </p:nvCxnSpPr>
        <p:spPr>
          <a:xfrm rot="10800000">
            <a:off x="11100068" y="5257560"/>
            <a:ext cx="0" cy="589200"/>
          </a:xfrm>
          <a:prstGeom prst="straightConnector1">
            <a:avLst/>
          </a:prstGeom>
          <a:noFill/>
          <a:ln w="9525" cap="flat" cmpd="sng">
            <a:solidFill>
              <a:schemeClr val="dk1"/>
            </a:solidFill>
            <a:prstDash val="solid"/>
            <a:miter lim="800000"/>
            <a:headEnd type="none" w="sm" len="sm"/>
            <a:tailEnd type="oval" w="med" len="med"/>
          </a:ln>
        </p:spPr>
      </p:cxnSp>
      <p:cxnSp>
        <p:nvCxnSpPr>
          <p:cNvPr id="1214" name="Google Shape;1214;p114"/>
          <p:cNvCxnSpPr>
            <a:endCxn id="1181" idx="2"/>
          </p:cNvCxnSpPr>
          <p:nvPr/>
        </p:nvCxnSpPr>
        <p:spPr>
          <a:xfrm rot="10800000" flipH="1">
            <a:off x="7153493" y="3445373"/>
            <a:ext cx="10400" cy="2401200"/>
          </a:xfrm>
          <a:prstGeom prst="straightConnector1">
            <a:avLst/>
          </a:prstGeom>
          <a:noFill/>
          <a:ln w="9525" cap="flat" cmpd="sng">
            <a:solidFill>
              <a:schemeClr val="dk1"/>
            </a:solidFill>
            <a:prstDash val="solid"/>
            <a:miter lim="800000"/>
            <a:headEnd type="none" w="sm" len="sm"/>
            <a:tailEnd type="oval" w="med" len="med"/>
          </a:ln>
        </p:spPr>
      </p:cxnSp>
      <p:cxnSp>
        <p:nvCxnSpPr>
          <p:cNvPr id="1215" name="Google Shape;1215;p114"/>
          <p:cNvCxnSpPr/>
          <p:nvPr/>
        </p:nvCxnSpPr>
        <p:spPr>
          <a:xfrm rot="10800000">
            <a:off x="7712439" y="4622760"/>
            <a:ext cx="0" cy="1224000"/>
          </a:xfrm>
          <a:prstGeom prst="straightConnector1">
            <a:avLst/>
          </a:prstGeom>
          <a:noFill/>
          <a:ln w="9525" cap="flat" cmpd="sng">
            <a:solidFill>
              <a:schemeClr val="dk1"/>
            </a:solidFill>
            <a:prstDash val="solid"/>
            <a:miter lim="800000"/>
            <a:headEnd type="none" w="sm" len="sm"/>
            <a:tailEnd type="oval" w="med" len="med"/>
          </a:ln>
        </p:spPr>
      </p:cxnSp>
      <p:sp>
        <p:nvSpPr>
          <p:cNvPr id="1216" name="Google Shape;1216;p114"/>
          <p:cNvSpPr txBox="1">
            <a:spLocks noGrp="1"/>
          </p:cNvSpPr>
          <p:nvPr>
            <p:ph type="title" idx="4294967295"/>
          </p:nvPr>
        </p:nvSpPr>
        <p:spPr>
          <a:xfrm>
            <a:off x="256135" y="102967"/>
            <a:ext cx="10396000" cy="552400"/>
          </a:xfrm>
          <a:prstGeom prst="rect">
            <a:avLst/>
          </a:prstGeom>
        </p:spPr>
        <p:txBody>
          <a:bodyPr spcFirstLastPara="1" wrap="square" lIns="121900" tIns="121900" rIns="121900" bIns="121900" anchor="t" anchorCtr="0">
            <a:noAutofit/>
          </a:bodyPr>
          <a:lstStyle/>
          <a:p>
            <a:r>
              <a:rPr lang="en-GB" sz="2696">
                <a:solidFill>
                  <a:schemeClr val="dk1"/>
                </a:solidFill>
                <a:latin typeface="Google Sans"/>
                <a:ea typeface="Google Sans"/>
                <a:cs typeface="Google Sans"/>
                <a:sym typeface="Google Sans"/>
              </a:rPr>
              <a:t>Google’s long-standing</a:t>
            </a:r>
            <a:r>
              <a:rPr lang="en-GB" sz="1067">
                <a:latin typeface="Google Sans"/>
                <a:ea typeface="Google Sans"/>
                <a:cs typeface="Google Sans"/>
                <a:sym typeface="Google Sans"/>
              </a:rPr>
              <a:t> </a:t>
            </a:r>
            <a:r>
              <a:rPr lang="en-GB" sz="2696">
                <a:solidFill>
                  <a:schemeClr val="dk1"/>
                </a:solidFill>
                <a:latin typeface="Google Sans"/>
                <a:ea typeface="Google Sans"/>
                <a:cs typeface="Google Sans"/>
                <a:sym typeface="Google Sans"/>
              </a:rPr>
              <a:t>commitment to data portability </a:t>
            </a:r>
            <a:endParaRPr sz="2696">
              <a:solidFill>
                <a:schemeClr val="dk1"/>
              </a:solidFill>
              <a:latin typeface="Google Sans"/>
              <a:ea typeface="Google Sans"/>
              <a:cs typeface="Google Sans"/>
              <a:sym typeface="Google Sans"/>
            </a:endParaRPr>
          </a:p>
          <a:p>
            <a:endParaRPr sz="2667">
              <a:solidFill>
                <a:srgbClr val="1A73E8"/>
              </a:solidFill>
              <a:latin typeface="Google Sans"/>
              <a:ea typeface="Google Sans"/>
              <a:cs typeface="Google Sans"/>
              <a:sym typeface="Google Sans"/>
            </a:endParaRPr>
          </a:p>
        </p:txBody>
      </p:sp>
      <p:sp>
        <p:nvSpPr>
          <p:cNvPr id="1217" name="Google Shape;1217;p114"/>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114"/>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93</a:t>
            </a:fld>
            <a:endParaRPr kern="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115"/>
          <p:cNvSpPr txBox="1"/>
          <p:nvPr/>
        </p:nvSpPr>
        <p:spPr>
          <a:xfrm>
            <a:off x="260051" y="1051298"/>
            <a:ext cx="10828000" cy="659114"/>
          </a:xfrm>
          <a:prstGeom prst="rect">
            <a:avLst/>
          </a:prstGeom>
          <a:noFill/>
          <a:ln>
            <a:noFill/>
          </a:ln>
        </p:spPr>
        <p:txBody>
          <a:bodyPr spcFirstLastPara="1" wrap="square" lIns="121900" tIns="121900" rIns="121900" bIns="121900" anchor="t" anchorCtr="0">
            <a:spAutoFit/>
          </a:bodyPr>
          <a:lstStyle/>
          <a:p>
            <a:pPr defTabSz="1219170">
              <a:spcAft>
                <a:spcPts val="1333"/>
              </a:spcAft>
              <a:buClr>
                <a:srgbClr val="000000"/>
              </a:buClr>
              <a:buSzPts val="1300"/>
            </a:pPr>
            <a:r>
              <a:rPr lang="en-GB" sz="1600" kern="0">
                <a:solidFill>
                  <a:srgbClr val="434343"/>
                </a:solidFill>
                <a:latin typeface="Google Sans"/>
                <a:ea typeface="Google Sans"/>
                <a:cs typeface="Google Sans"/>
                <a:sym typeface="Google Sans"/>
              </a:rPr>
              <a:t>Google offers a centralised portability tool, Takeout, that:</a:t>
            </a:r>
            <a:endParaRPr sz="1600" kern="0">
              <a:solidFill>
                <a:srgbClr val="434343"/>
              </a:solidFill>
              <a:latin typeface="Google Sans"/>
              <a:ea typeface="Google Sans"/>
              <a:cs typeface="Google Sans"/>
              <a:sym typeface="Google Sans"/>
            </a:endParaRPr>
          </a:p>
        </p:txBody>
      </p:sp>
      <p:sp>
        <p:nvSpPr>
          <p:cNvPr id="1224" name="Google Shape;1224;p115"/>
          <p:cNvSpPr txBox="1"/>
          <p:nvPr/>
        </p:nvSpPr>
        <p:spPr>
          <a:xfrm>
            <a:off x="293100" y="1939634"/>
            <a:ext cx="3549200" cy="492402"/>
          </a:xfrm>
          <a:prstGeom prst="rect">
            <a:avLst/>
          </a:prstGeom>
          <a:noFill/>
          <a:ln>
            <a:noFill/>
          </a:ln>
        </p:spPr>
        <p:txBody>
          <a:bodyPr spcFirstLastPara="1" wrap="square" lIns="121900" tIns="121900" rIns="121900" bIns="121900" anchor="t" anchorCtr="0">
            <a:spAutoFit/>
          </a:bodyPr>
          <a:lstStyle/>
          <a:p>
            <a:pPr marR="6773" defTabSz="1219170">
              <a:buClr>
                <a:srgbClr val="000000"/>
              </a:buClr>
            </a:pPr>
            <a:endParaRPr sz="1600" kern="0">
              <a:solidFill>
                <a:srgbClr val="595959"/>
              </a:solidFill>
              <a:latin typeface="Google Sans"/>
              <a:ea typeface="Google Sans"/>
              <a:cs typeface="Google Sans"/>
              <a:sym typeface="Google Sans"/>
            </a:endParaRPr>
          </a:p>
        </p:txBody>
      </p:sp>
      <p:sp>
        <p:nvSpPr>
          <p:cNvPr id="1225" name="Google Shape;1225;p115"/>
          <p:cNvSpPr txBox="1">
            <a:spLocks noGrp="1"/>
          </p:cNvSpPr>
          <p:nvPr>
            <p:ph type="title" idx="4294967295"/>
          </p:nvPr>
        </p:nvSpPr>
        <p:spPr>
          <a:xfrm>
            <a:off x="256135" y="102967"/>
            <a:ext cx="10396000" cy="552400"/>
          </a:xfrm>
          <a:prstGeom prst="rect">
            <a:avLst/>
          </a:prstGeom>
        </p:spPr>
        <p:txBody>
          <a:bodyPr spcFirstLastPara="1" wrap="square" lIns="121900" tIns="121900" rIns="121900" bIns="121900" anchor="t" anchorCtr="0">
            <a:noAutofit/>
          </a:bodyPr>
          <a:lstStyle/>
          <a:p>
            <a:r>
              <a:rPr lang="en-GB" sz="2696">
                <a:solidFill>
                  <a:schemeClr val="dk1"/>
                </a:solidFill>
                <a:latin typeface="Google Sans"/>
                <a:ea typeface="Google Sans"/>
                <a:cs typeface="Google Sans"/>
                <a:sym typeface="Google Sans"/>
              </a:rPr>
              <a:t>How Takeout works</a:t>
            </a:r>
            <a:endParaRPr sz="2667">
              <a:solidFill>
                <a:srgbClr val="1A73E8"/>
              </a:solidFill>
              <a:latin typeface="Google Sans"/>
              <a:ea typeface="Google Sans"/>
              <a:cs typeface="Google Sans"/>
              <a:sym typeface="Google Sans"/>
            </a:endParaRPr>
          </a:p>
        </p:txBody>
      </p:sp>
      <p:sp>
        <p:nvSpPr>
          <p:cNvPr id="1226" name="Google Shape;1226;p115"/>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115"/>
          <p:cNvSpPr/>
          <p:nvPr/>
        </p:nvSpPr>
        <p:spPr>
          <a:xfrm>
            <a:off x="368133" y="1659100"/>
            <a:ext cx="3594400" cy="5074000"/>
          </a:xfrm>
          <a:prstGeom prst="roundRect">
            <a:avLst>
              <a:gd name="adj" fmla="val 5665"/>
            </a:avLst>
          </a:prstGeom>
          <a:solidFill>
            <a:srgbClr val="4285F4">
              <a:alpha val="7549"/>
            </a:srgbClr>
          </a:solidFill>
          <a:ln w="9525" cap="flat" cmpd="sng">
            <a:solidFill>
              <a:srgbClr val="F1F6FE"/>
            </a:solidFill>
            <a:prstDash val="solid"/>
            <a:round/>
            <a:headEnd type="none" w="sm" len="sm"/>
            <a:tailEnd type="none" w="sm" len="sm"/>
          </a:ln>
        </p:spPr>
        <p:txBody>
          <a:bodyPr spcFirstLastPara="1" wrap="square" lIns="121900" tIns="121900" rIns="121900" bIns="121900" anchor="ctr" anchorCtr="0">
            <a:noAutofit/>
          </a:bodyPr>
          <a:lstStyle/>
          <a:p>
            <a:pPr marR="6773" defTabSz="1219170">
              <a:buClr>
                <a:srgbClr val="000000"/>
              </a:buClr>
            </a:pPr>
            <a:r>
              <a:rPr lang="en-GB" sz="1600" kern="0">
                <a:solidFill>
                  <a:srgbClr val="595959"/>
                </a:solidFill>
                <a:latin typeface="Google Sans"/>
                <a:ea typeface="Google Sans"/>
                <a:cs typeface="Google Sans"/>
                <a:sym typeface="Google Sans"/>
              </a:rPr>
              <a:t>Allows users to export a copy of their data from </a:t>
            </a:r>
            <a:r>
              <a:rPr lang="en-GB" sz="1600" b="1" kern="0">
                <a:solidFill>
                  <a:srgbClr val="595959"/>
                </a:solidFill>
                <a:latin typeface="Google Sans"/>
                <a:ea typeface="Google Sans"/>
                <a:cs typeface="Google Sans"/>
                <a:sym typeface="Google Sans"/>
              </a:rPr>
              <a:t>over 80 </a:t>
            </a:r>
            <a:r>
              <a:rPr lang="en-GB" sz="1600" kern="0">
                <a:solidFill>
                  <a:srgbClr val="595959"/>
                </a:solidFill>
                <a:latin typeface="Google Sans"/>
                <a:ea typeface="Google Sans"/>
                <a:cs typeface="Google Sans"/>
                <a:sym typeface="Google Sans"/>
              </a:rPr>
              <a:t>Google</a:t>
            </a:r>
            <a:r>
              <a:rPr lang="en-GB" sz="1600" b="1" kern="0">
                <a:solidFill>
                  <a:srgbClr val="595959"/>
                </a:solidFill>
                <a:latin typeface="Google Sans"/>
                <a:ea typeface="Google Sans"/>
                <a:cs typeface="Google Sans"/>
                <a:sym typeface="Google Sans"/>
              </a:rPr>
              <a:t> products</a:t>
            </a:r>
            <a:r>
              <a:rPr lang="en-GB" sz="1600" kern="0">
                <a:solidFill>
                  <a:srgbClr val="595959"/>
                </a:solidFill>
                <a:latin typeface="Google Sans"/>
                <a:ea typeface="Google Sans"/>
                <a:cs typeface="Google Sans"/>
                <a:sym typeface="Google Sans"/>
              </a:rPr>
              <a:t> for free</a:t>
            </a: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p:txBody>
      </p:sp>
      <p:pic>
        <p:nvPicPr>
          <p:cNvPr id="1228" name="Google Shape;1228;p115"/>
          <p:cNvPicPr preferRelativeResize="0"/>
          <p:nvPr/>
        </p:nvPicPr>
        <p:blipFill rotWithShape="1">
          <a:blip r:embed="rId3">
            <a:alphaModFix/>
          </a:blip>
          <a:srcRect/>
          <a:stretch/>
        </p:blipFill>
        <p:spPr>
          <a:xfrm>
            <a:off x="508450" y="3030223"/>
            <a:ext cx="3313767" cy="3273740"/>
          </a:xfrm>
          <a:prstGeom prst="rect">
            <a:avLst/>
          </a:prstGeom>
          <a:noFill/>
          <a:ln w="9525" cap="flat" cmpd="sng">
            <a:solidFill>
              <a:srgbClr val="D5D5D5"/>
            </a:solidFill>
            <a:prstDash val="solid"/>
            <a:round/>
            <a:headEnd type="none" w="sm" len="sm"/>
            <a:tailEnd type="none" w="sm" len="sm"/>
          </a:ln>
        </p:spPr>
      </p:pic>
      <p:sp>
        <p:nvSpPr>
          <p:cNvPr id="1229" name="Google Shape;1229;p115"/>
          <p:cNvSpPr/>
          <p:nvPr/>
        </p:nvSpPr>
        <p:spPr>
          <a:xfrm>
            <a:off x="4298784" y="1659100"/>
            <a:ext cx="3594400" cy="5074000"/>
          </a:xfrm>
          <a:prstGeom prst="roundRect">
            <a:avLst>
              <a:gd name="adj" fmla="val 5665"/>
            </a:avLst>
          </a:prstGeom>
          <a:solidFill>
            <a:srgbClr val="4285F4">
              <a:alpha val="7549"/>
            </a:srgbClr>
          </a:solidFill>
          <a:ln w="9525" cap="flat" cmpd="sng">
            <a:solidFill>
              <a:srgbClr val="F1F6FE"/>
            </a:solidFill>
            <a:prstDash val="solid"/>
            <a:round/>
            <a:headEnd type="none" w="sm" len="sm"/>
            <a:tailEnd type="none" w="sm" len="sm"/>
          </a:ln>
        </p:spPr>
        <p:txBody>
          <a:bodyPr spcFirstLastPara="1" wrap="square" lIns="121900" tIns="121900" rIns="121900" bIns="121900" anchor="ctr" anchorCtr="0">
            <a:noAutofit/>
          </a:bodyPr>
          <a:lstStyle/>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r>
              <a:rPr lang="en-GB" sz="1600" kern="0">
                <a:solidFill>
                  <a:srgbClr val="595959"/>
                </a:solidFill>
                <a:latin typeface="Google Sans"/>
                <a:ea typeface="Google Sans"/>
                <a:cs typeface="Google Sans"/>
                <a:sym typeface="Google Sans"/>
              </a:rPr>
              <a:t>Provides users with several portability options (variety of </a:t>
            </a:r>
            <a:r>
              <a:rPr lang="en-GB" sz="1600" b="1" kern="0">
                <a:solidFill>
                  <a:srgbClr val="595959"/>
                </a:solidFill>
                <a:latin typeface="Google Sans"/>
                <a:ea typeface="Google Sans"/>
                <a:cs typeface="Google Sans"/>
                <a:sym typeface="Google Sans"/>
              </a:rPr>
              <a:t>formats</a:t>
            </a:r>
            <a:r>
              <a:rPr lang="en-GB" sz="1600" kern="0">
                <a:solidFill>
                  <a:srgbClr val="595959"/>
                </a:solidFill>
                <a:latin typeface="Google Sans"/>
                <a:ea typeface="Google Sans"/>
                <a:cs typeface="Google Sans"/>
                <a:sym typeface="Google Sans"/>
              </a:rPr>
              <a:t> and </a:t>
            </a:r>
            <a:r>
              <a:rPr lang="en-GB" sz="1600" b="1" kern="0">
                <a:solidFill>
                  <a:srgbClr val="595959"/>
                </a:solidFill>
                <a:latin typeface="Google Sans"/>
                <a:ea typeface="Google Sans"/>
                <a:cs typeface="Google Sans"/>
                <a:sym typeface="Google Sans"/>
              </a:rPr>
              <a:t>recurring automatic exports</a:t>
            </a:r>
            <a:r>
              <a:rPr lang="en-GB" sz="1600" kern="0">
                <a:solidFill>
                  <a:srgbClr val="595959"/>
                </a:solidFill>
                <a:latin typeface="Google Sans"/>
                <a:ea typeface="Google Sans"/>
                <a:cs typeface="Google Sans"/>
                <a:sym typeface="Google Sans"/>
              </a:rPr>
              <a:t>)</a:t>
            </a: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p:txBody>
      </p:sp>
      <p:pic>
        <p:nvPicPr>
          <p:cNvPr id="1230" name="Google Shape;1230;p115"/>
          <p:cNvPicPr preferRelativeResize="0"/>
          <p:nvPr/>
        </p:nvPicPr>
        <p:blipFill rotWithShape="1">
          <a:blip r:embed="rId4">
            <a:alphaModFix/>
          </a:blip>
          <a:srcRect/>
          <a:stretch/>
        </p:blipFill>
        <p:spPr>
          <a:xfrm>
            <a:off x="4415078" y="3030240"/>
            <a:ext cx="3361796" cy="3440665"/>
          </a:xfrm>
          <a:prstGeom prst="rect">
            <a:avLst/>
          </a:prstGeom>
          <a:noFill/>
          <a:ln w="9525" cap="flat" cmpd="sng">
            <a:solidFill>
              <a:srgbClr val="D5D5D5"/>
            </a:solidFill>
            <a:prstDash val="solid"/>
            <a:round/>
            <a:headEnd type="none" w="sm" len="sm"/>
            <a:tailEnd type="none" w="sm" len="sm"/>
          </a:ln>
        </p:spPr>
      </p:pic>
      <p:sp>
        <p:nvSpPr>
          <p:cNvPr id="1231" name="Google Shape;1231;p115"/>
          <p:cNvSpPr/>
          <p:nvPr/>
        </p:nvSpPr>
        <p:spPr>
          <a:xfrm>
            <a:off x="8229467" y="1659100"/>
            <a:ext cx="3594400" cy="5074000"/>
          </a:xfrm>
          <a:prstGeom prst="roundRect">
            <a:avLst>
              <a:gd name="adj" fmla="val 5665"/>
            </a:avLst>
          </a:prstGeom>
          <a:solidFill>
            <a:srgbClr val="4285F4">
              <a:alpha val="7549"/>
            </a:srgbClr>
          </a:solidFill>
          <a:ln w="9525" cap="flat" cmpd="sng">
            <a:solidFill>
              <a:srgbClr val="F1F6FE"/>
            </a:solidFill>
            <a:prstDash val="solid"/>
            <a:round/>
            <a:headEnd type="none" w="sm" len="sm"/>
            <a:tailEnd type="none" w="sm" len="sm"/>
          </a:ln>
        </p:spPr>
        <p:txBody>
          <a:bodyPr spcFirstLastPara="1" wrap="square" lIns="121900" tIns="121900" rIns="121900" bIns="121900" anchor="ctr" anchorCtr="0">
            <a:noAutofit/>
          </a:bodyPr>
          <a:lstStyle/>
          <a:p>
            <a:pPr marR="6773" defTabSz="1219170">
              <a:buClr>
                <a:srgbClr val="000000"/>
              </a:buClr>
            </a:pPr>
            <a:r>
              <a:rPr lang="en-GB" sz="1600" kern="0">
                <a:solidFill>
                  <a:srgbClr val="595959"/>
                </a:solidFill>
                <a:latin typeface="Google Sans"/>
                <a:ea typeface="Google Sans"/>
                <a:cs typeface="Google Sans"/>
                <a:sym typeface="Google Sans"/>
              </a:rPr>
              <a:t>Allows users to </a:t>
            </a:r>
            <a:r>
              <a:rPr lang="en-GB" sz="1600" b="1" kern="0">
                <a:solidFill>
                  <a:srgbClr val="595959"/>
                </a:solidFill>
                <a:latin typeface="Google Sans"/>
                <a:ea typeface="Google Sans"/>
                <a:cs typeface="Google Sans"/>
                <a:sym typeface="Google Sans"/>
              </a:rPr>
              <a:t>download</a:t>
            </a:r>
            <a:r>
              <a:rPr lang="en-GB" sz="1600" kern="0">
                <a:solidFill>
                  <a:srgbClr val="595959"/>
                </a:solidFill>
                <a:latin typeface="Google Sans"/>
                <a:ea typeface="Google Sans"/>
                <a:cs typeface="Google Sans"/>
                <a:sym typeface="Google Sans"/>
              </a:rPr>
              <a:t> their data to their device, </a:t>
            </a:r>
            <a:r>
              <a:rPr lang="en-GB" sz="1600" b="1" kern="0">
                <a:solidFill>
                  <a:srgbClr val="595959"/>
                </a:solidFill>
                <a:latin typeface="Google Sans"/>
                <a:ea typeface="Google Sans"/>
                <a:cs typeface="Google Sans"/>
                <a:sym typeface="Google Sans"/>
              </a:rPr>
              <a:t>save</a:t>
            </a:r>
            <a:r>
              <a:rPr lang="en-GB" sz="1600" kern="0">
                <a:solidFill>
                  <a:srgbClr val="595959"/>
                </a:solidFill>
                <a:latin typeface="Google Sans"/>
                <a:ea typeface="Google Sans"/>
                <a:cs typeface="Google Sans"/>
                <a:sym typeface="Google Sans"/>
              </a:rPr>
              <a:t> it to their Google Drive or send a copy to </a:t>
            </a:r>
            <a:r>
              <a:rPr lang="en-GB" sz="1600" b="1" kern="0">
                <a:solidFill>
                  <a:srgbClr val="595959"/>
                </a:solidFill>
                <a:latin typeface="Google Sans"/>
                <a:ea typeface="Google Sans"/>
                <a:cs typeface="Google Sans"/>
                <a:sym typeface="Google Sans"/>
              </a:rPr>
              <a:t>third-party storage services</a:t>
            </a:r>
            <a:endParaRPr sz="1600" b="1"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a:p>
            <a:pPr marR="6773" defTabSz="1219170">
              <a:buClr>
                <a:srgbClr val="000000"/>
              </a:buClr>
            </a:pPr>
            <a:endParaRPr sz="1600" kern="0">
              <a:solidFill>
                <a:srgbClr val="595959"/>
              </a:solidFill>
              <a:latin typeface="Google Sans"/>
              <a:ea typeface="Google Sans"/>
              <a:cs typeface="Google Sans"/>
              <a:sym typeface="Google Sans"/>
            </a:endParaRPr>
          </a:p>
        </p:txBody>
      </p:sp>
      <p:pic>
        <p:nvPicPr>
          <p:cNvPr id="1232" name="Google Shape;1232;p115"/>
          <p:cNvPicPr preferRelativeResize="0"/>
          <p:nvPr/>
        </p:nvPicPr>
        <p:blipFill rotWithShape="1">
          <a:blip r:embed="rId5">
            <a:alphaModFix/>
          </a:blip>
          <a:srcRect/>
          <a:stretch/>
        </p:blipFill>
        <p:spPr>
          <a:xfrm>
            <a:off x="8501634" y="3030229"/>
            <a:ext cx="3050081" cy="3440667"/>
          </a:xfrm>
          <a:prstGeom prst="rect">
            <a:avLst/>
          </a:prstGeom>
          <a:noFill/>
          <a:ln w="9525" cap="flat" cmpd="sng">
            <a:solidFill>
              <a:srgbClr val="D5D5D5"/>
            </a:solidFill>
            <a:prstDash val="solid"/>
            <a:round/>
            <a:headEnd type="none" w="sm" len="sm"/>
            <a:tailEnd type="none" w="sm" len="sm"/>
          </a:ln>
        </p:spPr>
      </p:pic>
      <p:sp>
        <p:nvSpPr>
          <p:cNvPr id="1233" name="Google Shape;1233;p115"/>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94</a:t>
            </a:fld>
            <a:endParaRPr kern="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pic>
        <p:nvPicPr>
          <p:cNvPr id="1238" name="Google Shape;1238;p116"/>
          <p:cNvPicPr preferRelativeResize="0"/>
          <p:nvPr/>
        </p:nvPicPr>
        <p:blipFill rotWithShape="1">
          <a:blip r:embed="rId3">
            <a:alphaModFix/>
          </a:blip>
          <a:srcRect/>
          <a:stretch/>
        </p:blipFill>
        <p:spPr>
          <a:xfrm>
            <a:off x="5880167" y="544171"/>
            <a:ext cx="6161900" cy="5841047"/>
          </a:xfrm>
          <a:prstGeom prst="rect">
            <a:avLst/>
          </a:prstGeom>
          <a:noFill/>
          <a:ln>
            <a:noFill/>
          </a:ln>
        </p:spPr>
      </p:pic>
      <p:sp>
        <p:nvSpPr>
          <p:cNvPr id="1239" name="Google Shape;1239;p116"/>
          <p:cNvSpPr txBox="1">
            <a:spLocks noGrp="1"/>
          </p:cNvSpPr>
          <p:nvPr>
            <p:ph type="title" idx="4294967295"/>
          </p:nvPr>
        </p:nvSpPr>
        <p:spPr>
          <a:xfrm>
            <a:off x="246267" y="85367"/>
            <a:ext cx="11360800" cy="763600"/>
          </a:xfrm>
          <a:prstGeom prst="rect">
            <a:avLst/>
          </a:prstGeom>
        </p:spPr>
        <p:txBody>
          <a:bodyPr spcFirstLastPara="1" wrap="square" lIns="121900" tIns="121900" rIns="121900" bIns="121900" anchor="t" anchorCtr="0">
            <a:normAutofit fontScale="90000"/>
          </a:bodyPr>
          <a:lstStyle/>
          <a:p>
            <a:pPr>
              <a:lnSpc>
                <a:spcPct val="115000"/>
              </a:lnSpc>
              <a:spcAft>
                <a:spcPts val="1067"/>
              </a:spcAft>
              <a:buClr>
                <a:schemeClr val="dk1"/>
              </a:buClr>
              <a:buSzPts val="1100"/>
            </a:pPr>
            <a:r>
              <a:rPr lang="en-GB" sz="2667">
                <a:solidFill>
                  <a:srgbClr val="4285F4"/>
                </a:solidFill>
                <a:latin typeface="Google Sans"/>
                <a:ea typeface="Google Sans"/>
                <a:cs typeface="Google Sans"/>
                <a:sym typeface="Google Sans"/>
              </a:rPr>
              <a:t>The Data Portability API</a:t>
            </a:r>
            <a:endParaRPr sz="2667">
              <a:solidFill>
                <a:srgbClr val="4285F4"/>
              </a:solidFill>
              <a:latin typeface="Google Sans"/>
              <a:ea typeface="Google Sans"/>
              <a:cs typeface="Google Sans"/>
              <a:sym typeface="Google Sans"/>
            </a:endParaRPr>
          </a:p>
        </p:txBody>
      </p:sp>
      <p:sp>
        <p:nvSpPr>
          <p:cNvPr id="1240" name="Google Shape;1240;p116"/>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116"/>
          <p:cNvSpPr txBox="1"/>
          <p:nvPr/>
        </p:nvSpPr>
        <p:spPr>
          <a:xfrm>
            <a:off x="257700" y="1270900"/>
            <a:ext cx="5288400" cy="4470927"/>
          </a:xfrm>
          <a:prstGeom prst="rect">
            <a:avLst/>
          </a:prstGeom>
          <a:noFill/>
          <a:ln>
            <a:noFill/>
          </a:ln>
        </p:spPr>
        <p:txBody>
          <a:bodyPr spcFirstLastPara="1" wrap="square" lIns="121900" tIns="121900" rIns="121900" bIns="121900" anchor="t" anchorCtr="0">
            <a:spAutoFit/>
          </a:bodyPr>
          <a:lstStyle/>
          <a:p>
            <a:pPr algn="just" defTabSz="1219170">
              <a:buClr>
                <a:srgbClr val="000000"/>
              </a:buClr>
              <a:buSzPts val="1500"/>
            </a:pPr>
            <a:r>
              <a:rPr lang="en-GB" sz="1600" kern="0">
                <a:solidFill>
                  <a:srgbClr val="434343"/>
                </a:solidFill>
                <a:latin typeface="Google Sans"/>
                <a:ea typeface="Google Sans"/>
                <a:cs typeface="Google Sans"/>
                <a:sym typeface="Google Sans"/>
              </a:rPr>
              <a:t>We have launched an even easier way for users to share a copy of their data:</a:t>
            </a:r>
            <a:endParaRPr sz="1600" kern="0">
              <a:solidFill>
                <a:srgbClr val="434343"/>
              </a:solidFill>
              <a:latin typeface="Google Sans"/>
              <a:ea typeface="Google Sans"/>
              <a:cs typeface="Google Sans"/>
              <a:sym typeface="Google Sans"/>
            </a:endParaRPr>
          </a:p>
          <a:p>
            <a:pPr algn="just" defTabSz="1219170">
              <a:buClr>
                <a:srgbClr val="000000"/>
              </a:buClr>
              <a:buSzPts val="1500"/>
            </a:pPr>
            <a:r>
              <a:rPr lang="en-GB" sz="1600" kern="0">
                <a:solidFill>
                  <a:srgbClr val="434343"/>
                </a:solidFill>
                <a:latin typeface="Google Sans"/>
                <a:ea typeface="Google Sans"/>
                <a:cs typeface="Google Sans"/>
                <a:sym typeface="Google Sans"/>
              </a:rPr>
              <a:t> </a:t>
            </a:r>
            <a:endParaRPr sz="1600" kern="0">
              <a:solidFill>
                <a:srgbClr val="434343"/>
              </a:solidFill>
              <a:latin typeface="Google Sans"/>
              <a:ea typeface="Google Sans"/>
              <a:cs typeface="Google Sans"/>
              <a:sym typeface="Google Sans"/>
            </a:endParaRPr>
          </a:p>
          <a:p>
            <a:pPr marL="609585" indent="-406390" algn="just" defTabSz="1219170">
              <a:buClr>
                <a:srgbClr val="434343"/>
              </a:buClr>
              <a:buSzPts val="1200"/>
              <a:buFont typeface="Google Sans"/>
              <a:buChar char="●"/>
            </a:pPr>
            <a:r>
              <a:rPr lang="en-GB" sz="1600" kern="0">
                <a:solidFill>
                  <a:srgbClr val="434343"/>
                </a:solidFill>
                <a:latin typeface="Google Sans"/>
                <a:ea typeface="Google Sans"/>
                <a:cs typeface="Google Sans"/>
                <a:sym typeface="Google Sans"/>
              </a:rPr>
              <a:t>The Data Portability API enables </a:t>
            </a:r>
            <a:r>
              <a:rPr lang="en-GB" sz="1600" b="1" kern="0">
                <a:solidFill>
                  <a:srgbClr val="434343"/>
                </a:solidFill>
                <a:latin typeface="Google Sans"/>
                <a:ea typeface="Google Sans"/>
                <a:cs typeface="Google Sans"/>
                <a:sym typeface="Google Sans"/>
              </a:rPr>
              <a:t>direct sharing </a:t>
            </a:r>
            <a:r>
              <a:rPr lang="en-GB" sz="1600" kern="0">
                <a:solidFill>
                  <a:srgbClr val="434343"/>
                </a:solidFill>
                <a:latin typeface="Google Sans"/>
                <a:ea typeface="Google Sans"/>
                <a:cs typeface="Google Sans"/>
                <a:sym typeface="Google Sans"/>
              </a:rPr>
              <a:t>of user data with authorised third parties. </a:t>
            </a:r>
            <a:endParaRPr sz="1600" kern="0">
              <a:solidFill>
                <a:srgbClr val="434343"/>
              </a:solidFill>
              <a:latin typeface="Google Sans"/>
              <a:ea typeface="Google Sans"/>
              <a:cs typeface="Google Sans"/>
              <a:sym typeface="Google Sans"/>
            </a:endParaRPr>
          </a:p>
          <a:p>
            <a:pPr marL="609585" indent="-406390" algn="just" defTabSz="1219170">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Third-party developers are subject to </a:t>
            </a:r>
            <a:r>
              <a:rPr lang="en-GB" sz="1600" b="1" kern="0">
                <a:solidFill>
                  <a:srgbClr val="434343"/>
                </a:solidFill>
                <a:latin typeface="Google Sans"/>
                <a:ea typeface="Google Sans"/>
                <a:cs typeface="Google Sans"/>
                <a:sym typeface="Google Sans"/>
              </a:rPr>
              <a:t>Google’s developer verification process</a:t>
            </a:r>
            <a:r>
              <a:rPr lang="en-GB" sz="1600" kern="0">
                <a:solidFill>
                  <a:srgbClr val="434343"/>
                </a:solidFill>
                <a:latin typeface="Google Sans"/>
                <a:ea typeface="Google Sans"/>
                <a:cs typeface="Google Sans"/>
                <a:sym typeface="Google Sans"/>
              </a:rPr>
              <a:t>. This helps limit the risk the API will be abused. </a:t>
            </a:r>
            <a:endParaRPr sz="1600" kern="0">
              <a:solidFill>
                <a:srgbClr val="434343"/>
              </a:solidFill>
              <a:latin typeface="Google Sans"/>
              <a:ea typeface="Google Sans"/>
              <a:cs typeface="Google Sans"/>
              <a:sym typeface="Google Sans"/>
            </a:endParaRPr>
          </a:p>
          <a:p>
            <a:pPr marL="609585" indent="-406390" algn="just" defTabSz="1219170">
              <a:lnSpc>
                <a:spcPct val="115000"/>
              </a:lnSpc>
              <a:spcBef>
                <a:spcPts val="1333"/>
              </a:spcBef>
              <a:buClr>
                <a:srgbClr val="434343"/>
              </a:buClr>
              <a:buSzPts val="1200"/>
              <a:buFont typeface="Google Sans"/>
              <a:buChar char="●"/>
            </a:pPr>
            <a:r>
              <a:rPr lang="en-GB" sz="1600" kern="0">
                <a:solidFill>
                  <a:srgbClr val="434343"/>
                </a:solidFill>
                <a:latin typeface="Google Sans"/>
                <a:ea typeface="Google Sans"/>
                <a:cs typeface="Google Sans"/>
                <a:sym typeface="Google Sans"/>
              </a:rPr>
              <a:t>The API provides a </a:t>
            </a:r>
            <a:r>
              <a:rPr lang="en-GB" sz="1600" b="1" kern="0">
                <a:solidFill>
                  <a:srgbClr val="434343"/>
                </a:solidFill>
                <a:latin typeface="Google Sans"/>
                <a:ea typeface="Google Sans"/>
                <a:cs typeface="Google Sans"/>
                <a:sym typeface="Google Sans"/>
              </a:rPr>
              <a:t>rich developer experience</a:t>
            </a:r>
            <a:r>
              <a:rPr lang="en-GB" sz="1600" kern="0">
                <a:solidFill>
                  <a:srgbClr val="434343"/>
                </a:solidFill>
                <a:latin typeface="Google Sans"/>
                <a:ea typeface="Google Sans"/>
                <a:cs typeface="Google Sans"/>
                <a:sym typeface="Google Sans"/>
              </a:rPr>
              <a:t>, supported by detailed documentation and easily accessible ways to provide feedback.</a:t>
            </a:r>
            <a:endParaRPr sz="1600" kern="0">
              <a:solidFill>
                <a:srgbClr val="434343"/>
              </a:solidFill>
              <a:latin typeface="Google Sans"/>
              <a:ea typeface="Google Sans"/>
              <a:cs typeface="Google Sans"/>
              <a:sym typeface="Google Sans"/>
            </a:endParaRPr>
          </a:p>
          <a:p>
            <a:pPr algn="just" defTabSz="1219170">
              <a:spcBef>
                <a:spcPts val="1333"/>
              </a:spcBef>
              <a:spcAft>
                <a:spcPts val="1333"/>
              </a:spcAft>
              <a:buClr>
                <a:srgbClr val="000000"/>
              </a:buClr>
            </a:pPr>
            <a:r>
              <a:rPr lang="en-GB" sz="1600" kern="0">
                <a:solidFill>
                  <a:srgbClr val="434343"/>
                </a:solidFill>
                <a:latin typeface="Google Sans"/>
                <a:ea typeface="Google Sans"/>
                <a:cs typeface="Google Sans"/>
                <a:sym typeface="Google Sans"/>
              </a:rPr>
              <a:t>The Data Portability API provides end users with </a:t>
            </a:r>
            <a:r>
              <a:rPr lang="en-GB" sz="1600" b="1" kern="0">
                <a:solidFill>
                  <a:srgbClr val="434343"/>
                </a:solidFill>
                <a:latin typeface="Google Sans"/>
                <a:ea typeface="Google Sans"/>
                <a:cs typeface="Google Sans"/>
                <a:sym typeface="Google Sans"/>
              </a:rPr>
              <a:t>a new, powerful way of porting their data</a:t>
            </a:r>
            <a:r>
              <a:rPr lang="en-GB" sz="1600" kern="0">
                <a:solidFill>
                  <a:srgbClr val="434343"/>
                </a:solidFill>
                <a:latin typeface="Google Sans"/>
                <a:ea typeface="Google Sans"/>
                <a:cs typeface="Google Sans"/>
                <a:sym typeface="Google Sans"/>
              </a:rPr>
              <a:t> in a format developers can readily use.</a:t>
            </a:r>
            <a:endParaRPr sz="1600" kern="0">
              <a:solidFill>
                <a:srgbClr val="434343"/>
              </a:solidFill>
              <a:latin typeface="Google Sans"/>
              <a:ea typeface="Google Sans"/>
              <a:cs typeface="Google Sans"/>
              <a:sym typeface="Google Sans"/>
            </a:endParaRPr>
          </a:p>
        </p:txBody>
      </p:sp>
      <p:sp>
        <p:nvSpPr>
          <p:cNvPr id="1242" name="Google Shape;1242;p116"/>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95</a:t>
            </a:fld>
            <a:endParaRPr kern="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117"/>
          <p:cNvSpPr txBox="1"/>
          <p:nvPr/>
        </p:nvSpPr>
        <p:spPr>
          <a:xfrm>
            <a:off x="3530599" y="5500930"/>
            <a:ext cx="3070000" cy="263320"/>
          </a:xfrm>
          <a:prstGeom prst="rect">
            <a:avLst/>
          </a:prstGeom>
          <a:noFill/>
          <a:ln>
            <a:noFill/>
          </a:ln>
        </p:spPr>
        <p:txBody>
          <a:bodyPr spcFirstLastPara="1" wrap="square" lIns="0" tIns="16933" rIns="0" bIns="0" anchor="t" anchorCtr="0">
            <a:spAutoFit/>
          </a:bodyPr>
          <a:lstStyle/>
          <a:p>
            <a:pPr marL="16933" defTabSz="1219170">
              <a:buClr>
                <a:srgbClr val="000000"/>
              </a:buClr>
            </a:pPr>
            <a:r>
              <a:rPr lang="en-GB" sz="1600" b="1" kern="0">
                <a:solidFill>
                  <a:srgbClr val="4285F4"/>
                </a:solidFill>
                <a:latin typeface="Google Sans"/>
                <a:ea typeface="Google Sans"/>
                <a:cs typeface="Google Sans"/>
                <a:sym typeface="Google Sans"/>
              </a:rPr>
              <a:t>Hackathon</a:t>
            </a:r>
            <a:endParaRPr sz="1600" kern="0">
              <a:solidFill>
                <a:srgbClr val="4285F4"/>
              </a:solidFill>
              <a:latin typeface="Google Sans"/>
              <a:ea typeface="Google Sans"/>
              <a:cs typeface="Google Sans"/>
              <a:sym typeface="Google Sans"/>
            </a:endParaRPr>
          </a:p>
        </p:txBody>
      </p:sp>
      <p:sp>
        <p:nvSpPr>
          <p:cNvPr id="1249" name="Google Shape;1249;p117"/>
          <p:cNvSpPr/>
          <p:nvPr/>
        </p:nvSpPr>
        <p:spPr>
          <a:xfrm>
            <a:off x="95233" y="4672556"/>
            <a:ext cx="426179" cy="0"/>
          </a:xfrm>
          <a:custGeom>
            <a:avLst/>
            <a:gdLst/>
            <a:ahLst/>
            <a:cxnLst/>
            <a:rect l="l" t="t" r="r" b="b"/>
            <a:pathLst>
              <a:path w="363220" h="120000" extrusionOk="0">
                <a:moveTo>
                  <a:pt x="0" y="0"/>
                </a:moveTo>
                <a:lnTo>
                  <a:pt x="362734" y="0"/>
                </a:lnTo>
              </a:path>
            </a:pathLst>
          </a:custGeom>
          <a:noFill/>
          <a:ln w="9525" cap="flat" cmpd="sng">
            <a:solidFill>
              <a:srgbClr val="999999"/>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250" name="Google Shape;1250;p117"/>
          <p:cNvSpPr/>
          <p:nvPr/>
        </p:nvSpPr>
        <p:spPr>
          <a:xfrm>
            <a:off x="1063496" y="4672556"/>
            <a:ext cx="243904" cy="0"/>
          </a:xfrm>
          <a:custGeom>
            <a:avLst/>
            <a:gdLst/>
            <a:ahLst/>
            <a:cxnLst/>
            <a:rect l="l" t="t" r="r" b="b"/>
            <a:pathLst>
              <a:path w="219075" h="120000" extrusionOk="0">
                <a:moveTo>
                  <a:pt x="0" y="0"/>
                </a:moveTo>
                <a:lnTo>
                  <a:pt x="219024" y="0"/>
                </a:lnTo>
              </a:path>
            </a:pathLst>
          </a:custGeom>
          <a:noFill/>
          <a:ln w="9525" cap="flat" cmpd="sng">
            <a:solidFill>
              <a:srgbClr val="999999"/>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251" name="Google Shape;1251;p117"/>
          <p:cNvSpPr/>
          <p:nvPr/>
        </p:nvSpPr>
        <p:spPr>
          <a:xfrm>
            <a:off x="1690914" y="4673452"/>
            <a:ext cx="1375023" cy="60800"/>
          </a:xfrm>
          <a:custGeom>
            <a:avLst/>
            <a:gdLst/>
            <a:ahLst/>
            <a:cxnLst/>
            <a:rect l="l" t="t" r="r" b="b"/>
            <a:pathLst>
              <a:path w="1740535" h="120000" extrusionOk="0">
                <a:moveTo>
                  <a:pt x="0" y="0"/>
                </a:moveTo>
                <a:lnTo>
                  <a:pt x="1740215" y="0"/>
                </a:lnTo>
              </a:path>
            </a:pathLst>
          </a:custGeom>
          <a:noFill/>
          <a:ln w="9525" cap="flat" cmpd="sng">
            <a:solidFill>
              <a:srgbClr val="999999"/>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252" name="Google Shape;1252;p117"/>
          <p:cNvSpPr/>
          <p:nvPr/>
        </p:nvSpPr>
        <p:spPr>
          <a:xfrm rot="10800000" flipH="1">
            <a:off x="3569631" y="4612653"/>
            <a:ext cx="1206664" cy="60800"/>
          </a:xfrm>
          <a:custGeom>
            <a:avLst/>
            <a:gdLst/>
            <a:ahLst/>
            <a:cxnLst/>
            <a:rect l="l" t="t" r="r" b="b"/>
            <a:pathLst>
              <a:path w="744854" h="120000" extrusionOk="0">
                <a:moveTo>
                  <a:pt x="0" y="0"/>
                </a:moveTo>
                <a:lnTo>
                  <a:pt x="744309" y="0"/>
                </a:lnTo>
              </a:path>
            </a:pathLst>
          </a:custGeom>
          <a:noFill/>
          <a:ln w="9525" cap="flat" cmpd="sng">
            <a:solidFill>
              <a:srgbClr val="999999"/>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253" name="Google Shape;1253;p117"/>
          <p:cNvSpPr/>
          <p:nvPr/>
        </p:nvSpPr>
        <p:spPr>
          <a:xfrm>
            <a:off x="5383100" y="4673453"/>
            <a:ext cx="1219440" cy="0"/>
          </a:xfrm>
          <a:custGeom>
            <a:avLst/>
            <a:gdLst/>
            <a:ahLst/>
            <a:cxnLst/>
            <a:rect l="l" t="t" r="r" b="b"/>
            <a:pathLst>
              <a:path w="1215389" h="120000" extrusionOk="0">
                <a:moveTo>
                  <a:pt x="0" y="0"/>
                </a:moveTo>
                <a:lnTo>
                  <a:pt x="1214930" y="0"/>
                </a:lnTo>
              </a:path>
            </a:pathLst>
          </a:custGeom>
          <a:noFill/>
          <a:ln w="9525" cap="flat" cmpd="sng">
            <a:solidFill>
              <a:srgbClr val="999999"/>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254" name="Google Shape;1254;p117"/>
          <p:cNvSpPr/>
          <p:nvPr/>
        </p:nvSpPr>
        <p:spPr>
          <a:xfrm>
            <a:off x="10225779" y="4663585"/>
            <a:ext cx="1054059" cy="0"/>
          </a:xfrm>
          <a:custGeom>
            <a:avLst/>
            <a:gdLst/>
            <a:ahLst/>
            <a:cxnLst/>
            <a:rect l="l" t="t" r="r" b="b"/>
            <a:pathLst>
              <a:path w="1691004" h="120000" extrusionOk="0">
                <a:moveTo>
                  <a:pt x="0" y="0"/>
                </a:moveTo>
                <a:lnTo>
                  <a:pt x="1690484" y="0"/>
                </a:lnTo>
              </a:path>
            </a:pathLst>
          </a:custGeom>
          <a:noFill/>
          <a:ln w="9525" cap="flat" cmpd="sng">
            <a:solidFill>
              <a:srgbClr val="999999"/>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255" name="Google Shape;1255;p117"/>
          <p:cNvSpPr txBox="1"/>
          <p:nvPr/>
        </p:nvSpPr>
        <p:spPr>
          <a:xfrm>
            <a:off x="559539" y="4551167"/>
            <a:ext cx="1132000" cy="694400"/>
          </a:xfrm>
          <a:prstGeom prst="rect">
            <a:avLst/>
          </a:prstGeom>
          <a:noFill/>
          <a:ln>
            <a:noFill/>
          </a:ln>
        </p:spPr>
        <p:txBody>
          <a:bodyPr spcFirstLastPara="1" wrap="square" lIns="0" tIns="16933" rIns="0" bIns="0" anchor="t" anchorCtr="0">
            <a:spAutoFit/>
          </a:bodyPr>
          <a:lstStyle/>
          <a:p>
            <a:pPr marL="16933" defTabSz="1219170">
              <a:buClr>
                <a:srgbClr val="000000"/>
              </a:buClr>
            </a:pPr>
            <a:r>
              <a:rPr lang="en-GB" sz="1467" b="1" kern="0">
                <a:solidFill>
                  <a:srgbClr val="666666"/>
                </a:solidFill>
                <a:latin typeface="Arial"/>
                <a:ea typeface="Arial"/>
                <a:cs typeface="Arial"/>
                <a:sym typeface="Arial"/>
              </a:rPr>
              <a:t>2023</a:t>
            </a:r>
            <a:r>
              <a:rPr lang="en-GB" sz="1467" b="1" kern="0">
                <a:solidFill>
                  <a:srgbClr val="EA4335"/>
                </a:solidFill>
                <a:latin typeface="Arial"/>
                <a:ea typeface="Arial"/>
                <a:cs typeface="Arial"/>
                <a:sym typeface="Arial"/>
              </a:rPr>
              <a:t>	   Sep</a:t>
            </a:r>
            <a:endParaRPr sz="1467" kern="0">
              <a:solidFill>
                <a:srgbClr val="EA4335"/>
              </a:solidFill>
              <a:latin typeface="Arial"/>
              <a:ea typeface="Arial"/>
              <a:cs typeface="Arial"/>
              <a:sym typeface="Arial"/>
            </a:endParaRPr>
          </a:p>
        </p:txBody>
      </p:sp>
      <p:sp>
        <p:nvSpPr>
          <p:cNvPr id="1256" name="Google Shape;1256;p117"/>
          <p:cNvSpPr txBox="1"/>
          <p:nvPr/>
        </p:nvSpPr>
        <p:spPr>
          <a:xfrm>
            <a:off x="1608412" y="2877756"/>
            <a:ext cx="1474000" cy="263320"/>
          </a:xfrm>
          <a:prstGeom prst="rect">
            <a:avLst/>
          </a:prstGeom>
          <a:noFill/>
          <a:ln>
            <a:noFill/>
          </a:ln>
        </p:spPr>
        <p:txBody>
          <a:bodyPr spcFirstLastPara="1" wrap="square" lIns="0" tIns="16933" rIns="0" bIns="0" anchor="t" anchorCtr="0">
            <a:spAutoFit/>
          </a:bodyPr>
          <a:lstStyle/>
          <a:p>
            <a:pPr marL="16933" defTabSz="1219170">
              <a:buClr>
                <a:srgbClr val="000000"/>
              </a:buClr>
            </a:pPr>
            <a:r>
              <a:rPr lang="en-GB" sz="1600" b="1" kern="0">
                <a:solidFill>
                  <a:srgbClr val="EA4335"/>
                </a:solidFill>
                <a:latin typeface="Google Sans"/>
                <a:ea typeface="Google Sans"/>
                <a:cs typeface="Google Sans"/>
                <a:sym typeface="Google Sans"/>
              </a:rPr>
              <a:t>EAP</a:t>
            </a:r>
            <a:endParaRPr sz="1600" kern="0">
              <a:solidFill>
                <a:srgbClr val="EA4335"/>
              </a:solidFill>
              <a:latin typeface="Google Sans"/>
              <a:ea typeface="Google Sans"/>
              <a:cs typeface="Google Sans"/>
              <a:sym typeface="Google Sans"/>
            </a:endParaRPr>
          </a:p>
        </p:txBody>
      </p:sp>
      <p:sp>
        <p:nvSpPr>
          <p:cNvPr id="1257" name="Google Shape;1257;p117"/>
          <p:cNvSpPr txBox="1"/>
          <p:nvPr/>
        </p:nvSpPr>
        <p:spPr>
          <a:xfrm>
            <a:off x="1608397" y="3165634"/>
            <a:ext cx="2590000" cy="952996"/>
          </a:xfrm>
          <a:prstGeom prst="rect">
            <a:avLst/>
          </a:prstGeom>
          <a:noFill/>
          <a:ln>
            <a:noFill/>
          </a:ln>
        </p:spPr>
        <p:txBody>
          <a:bodyPr spcFirstLastPara="1" wrap="square" lIns="0" tIns="16933" rIns="0" bIns="0" anchor="t" anchorCtr="0">
            <a:spAutoFit/>
          </a:bodyPr>
          <a:lstStyle/>
          <a:p>
            <a:pPr marL="16933" defTabSz="1219170">
              <a:buClr>
                <a:srgbClr val="000000"/>
              </a:buClr>
            </a:pPr>
            <a:r>
              <a:rPr lang="en-GB" sz="1333" kern="0">
                <a:solidFill>
                  <a:srgbClr val="666666"/>
                </a:solidFill>
                <a:latin typeface="Google Sans"/>
                <a:ea typeface="Google Sans"/>
                <a:cs typeface="Google Sans"/>
                <a:sym typeface="Google Sans"/>
              </a:rPr>
              <a:t>“</a:t>
            </a:r>
            <a:r>
              <a:rPr lang="en-GB" sz="1333" i="1" kern="0">
                <a:solidFill>
                  <a:srgbClr val="666666"/>
                </a:solidFill>
                <a:latin typeface="Google Sans"/>
                <a:ea typeface="Google Sans"/>
                <a:cs typeface="Google Sans"/>
                <a:sym typeface="Google Sans"/>
              </a:rPr>
              <a:t>Sounds like a great feature [with] better exports</a:t>
            </a:r>
            <a:r>
              <a:rPr lang="en-GB" sz="1333" kern="0">
                <a:solidFill>
                  <a:srgbClr val="666666"/>
                </a:solidFill>
                <a:latin typeface="Google Sans"/>
                <a:ea typeface="Google Sans"/>
                <a:cs typeface="Google Sans"/>
                <a:sym typeface="Google Sans"/>
              </a:rPr>
              <a:t>”</a:t>
            </a:r>
            <a:endParaRPr sz="1333" kern="0">
              <a:solidFill>
                <a:srgbClr val="666666"/>
              </a:solidFill>
              <a:latin typeface="Google Sans"/>
              <a:ea typeface="Google Sans"/>
              <a:cs typeface="Google Sans"/>
              <a:sym typeface="Google Sans"/>
            </a:endParaRPr>
          </a:p>
          <a:p>
            <a:pPr marL="16933" defTabSz="1219170">
              <a:spcBef>
                <a:spcPts val="933"/>
              </a:spcBef>
              <a:buClr>
                <a:srgbClr val="000000"/>
              </a:buClr>
            </a:pPr>
            <a:r>
              <a:rPr lang="en-GB" sz="1333" kern="0">
                <a:solidFill>
                  <a:srgbClr val="666666"/>
                </a:solidFill>
                <a:latin typeface="Google Sans"/>
                <a:ea typeface="Google Sans"/>
                <a:cs typeface="Google Sans"/>
                <a:sym typeface="Google Sans"/>
              </a:rPr>
              <a:t>“</a:t>
            </a:r>
            <a:r>
              <a:rPr lang="en-GB" sz="1333" i="1" kern="0">
                <a:solidFill>
                  <a:srgbClr val="666666"/>
                </a:solidFill>
                <a:latin typeface="Google Sans"/>
                <a:ea typeface="Google Sans"/>
                <a:cs typeface="Google Sans"/>
                <a:sym typeface="Google Sans"/>
              </a:rPr>
              <a:t>The documentation has also been really helpful and clear</a:t>
            </a:r>
            <a:r>
              <a:rPr lang="en-GB" sz="1333" kern="0">
                <a:solidFill>
                  <a:srgbClr val="666666"/>
                </a:solidFill>
                <a:latin typeface="Google Sans"/>
                <a:ea typeface="Google Sans"/>
                <a:cs typeface="Google Sans"/>
                <a:sym typeface="Google Sans"/>
              </a:rPr>
              <a:t>”</a:t>
            </a:r>
            <a:endParaRPr sz="1333" kern="0">
              <a:solidFill>
                <a:srgbClr val="666666"/>
              </a:solidFill>
              <a:latin typeface="Google Sans"/>
              <a:ea typeface="Google Sans"/>
              <a:cs typeface="Google Sans"/>
              <a:sym typeface="Google Sans"/>
            </a:endParaRPr>
          </a:p>
        </p:txBody>
      </p:sp>
      <p:sp>
        <p:nvSpPr>
          <p:cNvPr id="1258" name="Google Shape;1258;p117"/>
          <p:cNvSpPr/>
          <p:nvPr/>
        </p:nvSpPr>
        <p:spPr>
          <a:xfrm>
            <a:off x="3368279" y="4866356"/>
            <a:ext cx="0" cy="1726352"/>
          </a:xfrm>
          <a:custGeom>
            <a:avLst/>
            <a:gdLst/>
            <a:ahLst/>
            <a:cxnLst/>
            <a:rect l="l" t="t" r="r" b="b"/>
            <a:pathLst>
              <a:path w="120000" h="1294764" extrusionOk="0">
                <a:moveTo>
                  <a:pt x="0" y="0"/>
                </a:moveTo>
                <a:lnTo>
                  <a:pt x="0" y="1294199"/>
                </a:lnTo>
              </a:path>
            </a:pathLst>
          </a:custGeom>
          <a:noFill/>
          <a:ln w="9525" cap="flat" cmpd="sng">
            <a:solidFill>
              <a:schemeClr val="dk1"/>
            </a:solidFill>
            <a:prstDash val="solid"/>
            <a:round/>
            <a:headEnd type="none" w="sm" len="sm"/>
            <a:tailEnd type="oval" w="med" len="med"/>
          </a:ln>
        </p:spPr>
        <p:txBody>
          <a:bodyPr spcFirstLastPara="1" wrap="square" lIns="0" tIns="0" rIns="0" bIns="0" anchor="t" anchorCtr="0">
            <a:noAutofit/>
          </a:bodyPr>
          <a:lstStyle/>
          <a:p>
            <a:pPr defTabSz="1219170">
              <a:buClr>
                <a:srgbClr val="000000"/>
              </a:buClr>
            </a:pPr>
            <a:endParaRPr sz="1867" kern="0">
              <a:solidFill>
                <a:srgbClr val="0277BD"/>
              </a:solidFill>
              <a:latin typeface="Arial"/>
              <a:ea typeface="Arial"/>
              <a:cs typeface="Arial"/>
              <a:sym typeface="Arial"/>
            </a:endParaRPr>
          </a:p>
        </p:txBody>
      </p:sp>
      <p:sp>
        <p:nvSpPr>
          <p:cNvPr id="1259" name="Google Shape;1259;p117"/>
          <p:cNvSpPr/>
          <p:nvPr/>
        </p:nvSpPr>
        <p:spPr>
          <a:xfrm>
            <a:off x="9956877" y="4866356"/>
            <a:ext cx="0" cy="1726352"/>
          </a:xfrm>
          <a:custGeom>
            <a:avLst/>
            <a:gdLst/>
            <a:ahLst/>
            <a:cxnLst/>
            <a:rect l="l" t="t" r="r" b="b"/>
            <a:pathLst>
              <a:path w="120000" h="1294764" extrusionOk="0">
                <a:moveTo>
                  <a:pt x="0" y="0"/>
                </a:moveTo>
                <a:lnTo>
                  <a:pt x="0" y="1294199"/>
                </a:lnTo>
              </a:path>
            </a:pathLst>
          </a:custGeom>
          <a:noFill/>
          <a:ln w="9525" cap="flat" cmpd="sng">
            <a:solidFill>
              <a:schemeClr val="dk1"/>
            </a:solidFill>
            <a:prstDash val="solid"/>
            <a:round/>
            <a:headEnd type="none" w="sm" len="sm"/>
            <a:tailEnd type="oval" w="med" len="med"/>
          </a:ln>
        </p:spPr>
        <p:txBody>
          <a:bodyPr spcFirstLastPara="1" wrap="square" lIns="0" tIns="0" rIns="0" bIns="0" anchor="t" anchorCtr="0">
            <a:noAutofit/>
          </a:bodyPr>
          <a:lstStyle/>
          <a:p>
            <a:pPr defTabSz="1219170">
              <a:buClr>
                <a:srgbClr val="000000"/>
              </a:buClr>
            </a:pPr>
            <a:endParaRPr sz="1867" kern="0">
              <a:solidFill>
                <a:srgbClr val="D7D7D7"/>
              </a:solidFill>
              <a:latin typeface="Arial"/>
              <a:ea typeface="Arial"/>
              <a:cs typeface="Arial"/>
              <a:sym typeface="Arial"/>
            </a:endParaRPr>
          </a:p>
        </p:txBody>
      </p:sp>
      <p:sp>
        <p:nvSpPr>
          <p:cNvPr id="1260" name="Google Shape;1260;p117"/>
          <p:cNvSpPr txBox="1"/>
          <p:nvPr/>
        </p:nvSpPr>
        <p:spPr>
          <a:xfrm>
            <a:off x="10041833" y="5002468"/>
            <a:ext cx="2277200" cy="263320"/>
          </a:xfrm>
          <a:prstGeom prst="rect">
            <a:avLst/>
          </a:prstGeom>
          <a:noFill/>
          <a:ln>
            <a:noFill/>
          </a:ln>
        </p:spPr>
        <p:txBody>
          <a:bodyPr spcFirstLastPara="1" wrap="square" lIns="0" tIns="16933" rIns="0" bIns="0" anchor="t" anchorCtr="0">
            <a:spAutoFit/>
          </a:bodyPr>
          <a:lstStyle/>
          <a:p>
            <a:pPr marL="16933" defTabSz="1219170">
              <a:buClr>
                <a:srgbClr val="000000"/>
              </a:buClr>
            </a:pPr>
            <a:r>
              <a:rPr lang="en-GB" sz="1600" b="1" kern="0">
                <a:solidFill>
                  <a:srgbClr val="4285F4"/>
                </a:solidFill>
                <a:latin typeface="Google Sans"/>
                <a:ea typeface="Google Sans"/>
                <a:cs typeface="Google Sans"/>
                <a:sym typeface="Google Sans"/>
              </a:rPr>
              <a:t>Deep-dive interviews</a:t>
            </a:r>
            <a:endParaRPr sz="1600" kern="0">
              <a:solidFill>
                <a:srgbClr val="000000"/>
              </a:solidFill>
              <a:latin typeface="Google Sans"/>
              <a:ea typeface="Google Sans"/>
              <a:cs typeface="Google Sans"/>
              <a:sym typeface="Google Sans"/>
            </a:endParaRPr>
          </a:p>
        </p:txBody>
      </p:sp>
      <p:sp>
        <p:nvSpPr>
          <p:cNvPr id="1261" name="Google Shape;1261;p117"/>
          <p:cNvSpPr txBox="1"/>
          <p:nvPr/>
        </p:nvSpPr>
        <p:spPr>
          <a:xfrm>
            <a:off x="10041829" y="5272035"/>
            <a:ext cx="1624800" cy="1247820"/>
          </a:xfrm>
          <a:prstGeom prst="rect">
            <a:avLst/>
          </a:prstGeom>
          <a:noFill/>
          <a:ln>
            <a:noFill/>
          </a:ln>
        </p:spPr>
        <p:txBody>
          <a:bodyPr spcFirstLastPara="1" wrap="square" lIns="0" tIns="16933" rIns="0" bIns="0" anchor="t" anchorCtr="0">
            <a:spAutoFit/>
          </a:bodyPr>
          <a:lstStyle/>
          <a:p>
            <a:pPr marL="16933" defTabSz="1219170">
              <a:buClr>
                <a:srgbClr val="000000"/>
              </a:buClr>
            </a:pPr>
            <a:r>
              <a:rPr lang="en-GB" sz="1333" kern="0">
                <a:solidFill>
                  <a:srgbClr val="666666"/>
                </a:solidFill>
                <a:latin typeface="Google Sans"/>
                <a:ea typeface="Google Sans"/>
                <a:cs typeface="Google Sans"/>
                <a:sym typeface="Google Sans"/>
              </a:rPr>
              <a:t>The new API works well and there are “</a:t>
            </a:r>
            <a:r>
              <a:rPr lang="en-GB" sz="1333" i="1" kern="0">
                <a:solidFill>
                  <a:srgbClr val="666666"/>
                </a:solidFill>
                <a:latin typeface="Google Sans"/>
                <a:ea typeface="Google Sans"/>
                <a:cs typeface="Google Sans"/>
                <a:sym typeface="Google Sans"/>
              </a:rPr>
              <a:t>a lot of good use cases.</a:t>
            </a:r>
            <a:r>
              <a:rPr lang="en-GB" sz="1333" kern="0">
                <a:solidFill>
                  <a:srgbClr val="666666"/>
                </a:solidFill>
                <a:latin typeface="Google Sans"/>
                <a:ea typeface="Google Sans"/>
                <a:cs typeface="Google Sans"/>
                <a:sym typeface="Google Sans"/>
              </a:rPr>
              <a:t>”  Importance of security again underlined.</a:t>
            </a:r>
            <a:endParaRPr sz="1333" kern="0">
              <a:solidFill>
                <a:srgbClr val="666666"/>
              </a:solidFill>
              <a:latin typeface="Google Sans"/>
              <a:ea typeface="Google Sans"/>
              <a:cs typeface="Google Sans"/>
              <a:sym typeface="Google Sans"/>
            </a:endParaRPr>
          </a:p>
        </p:txBody>
      </p:sp>
      <p:sp>
        <p:nvSpPr>
          <p:cNvPr id="1262" name="Google Shape;1262;p117"/>
          <p:cNvSpPr/>
          <p:nvPr/>
        </p:nvSpPr>
        <p:spPr>
          <a:xfrm>
            <a:off x="1471612" y="2857121"/>
            <a:ext cx="0" cy="1709419"/>
          </a:xfrm>
          <a:custGeom>
            <a:avLst/>
            <a:gdLst/>
            <a:ahLst/>
            <a:cxnLst/>
            <a:rect l="l" t="t" r="r" b="b"/>
            <a:pathLst>
              <a:path w="120000" h="1282064" extrusionOk="0">
                <a:moveTo>
                  <a:pt x="0" y="0"/>
                </a:moveTo>
                <a:lnTo>
                  <a:pt x="0" y="1281899"/>
                </a:lnTo>
              </a:path>
            </a:pathLst>
          </a:custGeom>
          <a:noFill/>
          <a:ln w="9525" cap="flat" cmpd="sng">
            <a:solidFill>
              <a:schemeClr val="accent3"/>
            </a:solidFill>
            <a:prstDash val="solid"/>
            <a:round/>
            <a:headEnd type="oval" w="med" len="med"/>
            <a:tailEnd type="none" w="sm" len="sm"/>
          </a:ln>
        </p:spPr>
        <p:txBody>
          <a:bodyPr spcFirstLastPara="1" wrap="square" lIns="0" tIns="0" rIns="0" bIns="0" anchor="t"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263" name="Google Shape;1263;p117"/>
          <p:cNvSpPr txBox="1"/>
          <p:nvPr/>
        </p:nvSpPr>
        <p:spPr>
          <a:xfrm>
            <a:off x="3122745" y="4551394"/>
            <a:ext cx="491200" cy="242866"/>
          </a:xfrm>
          <a:prstGeom prst="rect">
            <a:avLst/>
          </a:prstGeom>
          <a:noFill/>
          <a:ln>
            <a:noFill/>
          </a:ln>
        </p:spPr>
        <p:txBody>
          <a:bodyPr spcFirstLastPara="1" wrap="square" lIns="0" tIns="16933" rIns="0" bIns="0" anchor="t" anchorCtr="0">
            <a:spAutoFit/>
          </a:bodyPr>
          <a:lstStyle/>
          <a:p>
            <a:pPr marL="16933" defTabSz="1219170">
              <a:buClr>
                <a:srgbClr val="000000"/>
              </a:buClr>
            </a:pPr>
            <a:r>
              <a:rPr lang="en-GB" sz="1467" b="1" kern="0">
                <a:solidFill>
                  <a:srgbClr val="4285F4"/>
                </a:solidFill>
                <a:latin typeface="Arial"/>
                <a:ea typeface="Arial"/>
                <a:cs typeface="Arial"/>
                <a:sym typeface="Arial"/>
              </a:rPr>
              <a:t>Dec</a:t>
            </a:r>
            <a:endParaRPr sz="1467" kern="0">
              <a:solidFill>
                <a:srgbClr val="4285F4"/>
              </a:solidFill>
              <a:latin typeface="Arial"/>
              <a:ea typeface="Arial"/>
              <a:cs typeface="Arial"/>
              <a:sym typeface="Arial"/>
            </a:endParaRPr>
          </a:p>
        </p:txBody>
      </p:sp>
      <p:sp>
        <p:nvSpPr>
          <p:cNvPr id="1264" name="Google Shape;1264;p117"/>
          <p:cNvSpPr txBox="1"/>
          <p:nvPr/>
        </p:nvSpPr>
        <p:spPr>
          <a:xfrm>
            <a:off x="9763415" y="4534769"/>
            <a:ext cx="386800" cy="242866"/>
          </a:xfrm>
          <a:prstGeom prst="rect">
            <a:avLst/>
          </a:prstGeom>
          <a:noFill/>
          <a:ln>
            <a:noFill/>
          </a:ln>
        </p:spPr>
        <p:txBody>
          <a:bodyPr spcFirstLastPara="1" wrap="square" lIns="0" tIns="16933" rIns="0" bIns="0" anchor="t" anchorCtr="0">
            <a:spAutoFit/>
          </a:bodyPr>
          <a:lstStyle/>
          <a:p>
            <a:pPr marL="16933" defTabSz="1219170">
              <a:buClr>
                <a:srgbClr val="000000"/>
              </a:buClr>
            </a:pPr>
            <a:r>
              <a:rPr lang="en-GB" sz="1467" b="1" kern="0">
                <a:solidFill>
                  <a:srgbClr val="4285F4"/>
                </a:solidFill>
                <a:latin typeface="Arial"/>
                <a:ea typeface="Arial"/>
                <a:cs typeface="Arial"/>
                <a:sym typeface="Arial"/>
              </a:rPr>
              <a:t>Feb</a:t>
            </a:r>
            <a:endParaRPr sz="1467" kern="0">
              <a:solidFill>
                <a:srgbClr val="4285F4"/>
              </a:solidFill>
              <a:latin typeface="Arial"/>
              <a:ea typeface="Arial"/>
              <a:cs typeface="Arial"/>
              <a:sym typeface="Arial"/>
            </a:endParaRPr>
          </a:p>
        </p:txBody>
      </p:sp>
      <p:sp>
        <p:nvSpPr>
          <p:cNvPr id="1265" name="Google Shape;1265;p117"/>
          <p:cNvSpPr/>
          <p:nvPr/>
        </p:nvSpPr>
        <p:spPr>
          <a:xfrm>
            <a:off x="6604000" y="4673452"/>
            <a:ext cx="804005" cy="60800"/>
          </a:xfrm>
          <a:custGeom>
            <a:avLst/>
            <a:gdLst/>
            <a:ahLst/>
            <a:cxnLst/>
            <a:rect l="l" t="t" r="r" b="b"/>
            <a:pathLst>
              <a:path w="219075" h="120000" extrusionOk="0">
                <a:moveTo>
                  <a:pt x="0" y="0"/>
                </a:moveTo>
                <a:lnTo>
                  <a:pt x="219024" y="0"/>
                </a:lnTo>
              </a:path>
            </a:pathLst>
          </a:custGeom>
          <a:noFill/>
          <a:ln w="9525" cap="flat" cmpd="sng">
            <a:solidFill>
              <a:srgbClr val="999999"/>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266" name="Google Shape;1266;p117"/>
          <p:cNvSpPr/>
          <p:nvPr/>
        </p:nvSpPr>
        <p:spPr>
          <a:xfrm>
            <a:off x="7991383" y="4663584"/>
            <a:ext cx="1659311" cy="60800"/>
          </a:xfrm>
          <a:custGeom>
            <a:avLst/>
            <a:gdLst/>
            <a:ahLst/>
            <a:cxnLst/>
            <a:rect l="l" t="t" r="r" b="b"/>
            <a:pathLst>
              <a:path w="1740535" h="120000" extrusionOk="0">
                <a:moveTo>
                  <a:pt x="0" y="0"/>
                </a:moveTo>
                <a:lnTo>
                  <a:pt x="1740215" y="0"/>
                </a:lnTo>
              </a:path>
            </a:pathLst>
          </a:custGeom>
          <a:noFill/>
          <a:ln w="9525" cap="flat" cmpd="sng">
            <a:solidFill>
              <a:srgbClr val="999999"/>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267" name="Google Shape;1267;p117"/>
          <p:cNvSpPr/>
          <p:nvPr/>
        </p:nvSpPr>
        <p:spPr>
          <a:xfrm>
            <a:off x="7676836" y="2825040"/>
            <a:ext cx="0" cy="1709419"/>
          </a:xfrm>
          <a:custGeom>
            <a:avLst/>
            <a:gdLst/>
            <a:ahLst/>
            <a:cxnLst/>
            <a:rect l="l" t="t" r="r" b="b"/>
            <a:pathLst>
              <a:path w="120000" h="1282064" extrusionOk="0">
                <a:moveTo>
                  <a:pt x="0" y="0"/>
                </a:moveTo>
                <a:lnTo>
                  <a:pt x="0" y="1281899"/>
                </a:lnTo>
              </a:path>
            </a:pathLst>
          </a:custGeom>
          <a:noFill/>
          <a:ln w="9525" cap="flat" cmpd="sng">
            <a:solidFill>
              <a:schemeClr val="accent3"/>
            </a:solidFill>
            <a:prstDash val="solid"/>
            <a:round/>
            <a:headEnd type="oval" w="med" len="med"/>
            <a:tailEnd type="none" w="sm" len="sm"/>
          </a:ln>
        </p:spPr>
        <p:txBody>
          <a:bodyPr spcFirstLastPara="1" wrap="square" lIns="0" tIns="0" rIns="0" bIns="0" anchor="t"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268" name="Google Shape;1268;p117"/>
          <p:cNvSpPr txBox="1"/>
          <p:nvPr/>
        </p:nvSpPr>
        <p:spPr>
          <a:xfrm>
            <a:off x="7822200" y="3066933"/>
            <a:ext cx="1748800" cy="1247820"/>
          </a:xfrm>
          <a:prstGeom prst="rect">
            <a:avLst/>
          </a:prstGeom>
          <a:noFill/>
          <a:ln>
            <a:noFill/>
          </a:ln>
        </p:spPr>
        <p:txBody>
          <a:bodyPr spcFirstLastPara="1" wrap="square" lIns="0" tIns="16933" rIns="0" bIns="0" anchor="t" anchorCtr="0">
            <a:spAutoFit/>
          </a:bodyPr>
          <a:lstStyle/>
          <a:p>
            <a:pPr marL="16933" defTabSz="1219170">
              <a:buClr>
                <a:srgbClr val="000000"/>
              </a:buClr>
            </a:pPr>
            <a:r>
              <a:rPr lang="en-GB" sz="1333" kern="0">
                <a:solidFill>
                  <a:srgbClr val="666666"/>
                </a:solidFill>
                <a:latin typeface="Google Sans"/>
                <a:ea typeface="Google Sans"/>
                <a:cs typeface="Google Sans"/>
                <a:sym typeface="Google Sans"/>
              </a:rPr>
              <a:t>General positive reactions from  participants &amp; emphasis on the importance of security and privacy</a:t>
            </a:r>
            <a:endParaRPr sz="1200" i="1" kern="0">
              <a:solidFill>
                <a:srgbClr val="666666"/>
              </a:solidFill>
              <a:latin typeface="Arial"/>
              <a:ea typeface="Arial"/>
              <a:cs typeface="Arial"/>
              <a:sym typeface="Arial"/>
            </a:endParaRPr>
          </a:p>
        </p:txBody>
      </p:sp>
      <p:sp>
        <p:nvSpPr>
          <p:cNvPr id="1269" name="Google Shape;1269;p117"/>
          <p:cNvSpPr txBox="1"/>
          <p:nvPr/>
        </p:nvSpPr>
        <p:spPr>
          <a:xfrm>
            <a:off x="7518400" y="4552052"/>
            <a:ext cx="491200" cy="242866"/>
          </a:xfrm>
          <a:prstGeom prst="rect">
            <a:avLst/>
          </a:prstGeom>
          <a:noFill/>
          <a:ln>
            <a:noFill/>
          </a:ln>
        </p:spPr>
        <p:txBody>
          <a:bodyPr spcFirstLastPara="1" wrap="square" lIns="0" tIns="16933" rIns="0" bIns="0" anchor="t" anchorCtr="0">
            <a:spAutoFit/>
          </a:bodyPr>
          <a:lstStyle/>
          <a:p>
            <a:pPr marL="16933" defTabSz="1219170">
              <a:buClr>
                <a:srgbClr val="000000"/>
              </a:buClr>
            </a:pPr>
            <a:r>
              <a:rPr lang="en-GB" sz="1467" b="1" kern="0">
                <a:solidFill>
                  <a:srgbClr val="EA4335"/>
                </a:solidFill>
                <a:latin typeface="Arial"/>
                <a:ea typeface="Arial"/>
                <a:cs typeface="Arial"/>
                <a:sym typeface="Arial"/>
              </a:rPr>
              <a:t>Jan</a:t>
            </a:r>
            <a:endParaRPr sz="1467" kern="0">
              <a:solidFill>
                <a:srgbClr val="EA4335"/>
              </a:solidFill>
              <a:latin typeface="Arial"/>
              <a:ea typeface="Arial"/>
              <a:cs typeface="Arial"/>
              <a:sym typeface="Arial"/>
            </a:endParaRPr>
          </a:p>
        </p:txBody>
      </p:sp>
      <p:sp>
        <p:nvSpPr>
          <p:cNvPr id="1270" name="Google Shape;1270;p117"/>
          <p:cNvSpPr txBox="1"/>
          <p:nvPr/>
        </p:nvSpPr>
        <p:spPr>
          <a:xfrm>
            <a:off x="4832611" y="4551176"/>
            <a:ext cx="619600" cy="242866"/>
          </a:xfrm>
          <a:prstGeom prst="rect">
            <a:avLst/>
          </a:prstGeom>
          <a:noFill/>
          <a:ln>
            <a:noFill/>
          </a:ln>
        </p:spPr>
        <p:txBody>
          <a:bodyPr spcFirstLastPara="1" wrap="square" lIns="0" tIns="16933" rIns="0" bIns="0" anchor="t" anchorCtr="0">
            <a:spAutoFit/>
          </a:bodyPr>
          <a:lstStyle/>
          <a:p>
            <a:pPr marL="16933" defTabSz="1219170">
              <a:buClr>
                <a:srgbClr val="000000"/>
              </a:buClr>
            </a:pPr>
            <a:r>
              <a:rPr lang="en-GB" sz="1467" b="1" kern="0">
                <a:solidFill>
                  <a:srgbClr val="5F6368"/>
                </a:solidFill>
                <a:latin typeface="Arial"/>
                <a:ea typeface="Arial"/>
                <a:cs typeface="Arial"/>
                <a:sym typeface="Arial"/>
              </a:rPr>
              <a:t>2024</a:t>
            </a:r>
            <a:endParaRPr sz="1467" kern="0">
              <a:solidFill>
                <a:srgbClr val="000000"/>
              </a:solidFill>
              <a:latin typeface="Arial"/>
              <a:ea typeface="Arial"/>
              <a:cs typeface="Arial"/>
              <a:sym typeface="Arial"/>
            </a:endParaRPr>
          </a:p>
        </p:txBody>
      </p:sp>
      <p:sp>
        <p:nvSpPr>
          <p:cNvPr id="1271" name="Google Shape;1271;p117"/>
          <p:cNvSpPr txBox="1"/>
          <p:nvPr/>
        </p:nvSpPr>
        <p:spPr>
          <a:xfrm>
            <a:off x="7822201" y="2769784"/>
            <a:ext cx="1474000" cy="263320"/>
          </a:xfrm>
          <a:prstGeom prst="rect">
            <a:avLst/>
          </a:prstGeom>
          <a:noFill/>
          <a:ln>
            <a:noFill/>
          </a:ln>
        </p:spPr>
        <p:txBody>
          <a:bodyPr spcFirstLastPara="1" wrap="square" lIns="0" tIns="16933" rIns="0" bIns="0" anchor="t" anchorCtr="0">
            <a:spAutoFit/>
          </a:bodyPr>
          <a:lstStyle/>
          <a:p>
            <a:pPr marL="16933" defTabSz="1219170">
              <a:buClr>
                <a:srgbClr val="000000"/>
              </a:buClr>
            </a:pPr>
            <a:r>
              <a:rPr lang="en-GB" sz="1600" b="1" kern="0">
                <a:solidFill>
                  <a:srgbClr val="EA4335"/>
                </a:solidFill>
                <a:latin typeface="Google Sans"/>
                <a:ea typeface="Google Sans"/>
                <a:cs typeface="Google Sans"/>
                <a:sym typeface="Google Sans"/>
              </a:rPr>
              <a:t>Beta</a:t>
            </a:r>
            <a:endParaRPr sz="1333" kern="0">
              <a:solidFill>
                <a:srgbClr val="EA4335"/>
              </a:solidFill>
              <a:latin typeface="Google Sans"/>
              <a:ea typeface="Google Sans"/>
              <a:cs typeface="Google Sans"/>
              <a:sym typeface="Google Sans"/>
            </a:endParaRPr>
          </a:p>
        </p:txBody>
      </p:sp>
      <p:sp>
        <p:nvSpPr>
          <p:cNvPr id="1272" name="Google Shape;1272;p117"/>
          <p:cNvSpPr txBox="1"/>
          <p:nvPr/>
        </p:nvSpPr>
        <p:spPr>
          <a:xfrm>
            <a:off x="3530599" y="5831689"/>
            <a:ext cx="3070000" cy="427339"/>
          </a:xfrm>
          <a:prstGeom prst="rect">
            <a:avLst/>
          </a:prstGeom>
          <a:noFill/>
          <a:ln>
            <a:noFill/>
          </a:ln>
        </p:spPr>
        <p:txBody>
          <a:bodyPr spcFirstLastPara="1" wrap="square" lIns="0" tIns="16933" rIns="0" bIns="0" anchor="t" anchorCtr="0">
            <a:spAutoFit/>
          </a:bodyPr>
          <a:lstStyle/>
          <a:p>
            <a:pPr marL="16933" marR="6773" defTabSz="1219170">
              <a:buClr>
                <a:srgbClr val="000000"/>
              </a:buClr>
              <a:buSzPts val="900"/>
            </a:pPr>
            <a:r>
              <a:rPr lang="en-GB" sz="1333" kern="0">
                <a:solidFill>
                  <a:srgbClr val="666666"/>
                </a:solidFill>
                <a:latin typeface="Google Sans"/>
                <a:ea typeface="Google Sans"/>
                <a:cs typeface="Google Sans"/>
                <a:sym typeface="Google Sans"/>
              </a:rPr>
              <a:t>Participants built new working app in under 2 hours</a:t>
            </a:r>
            <a:endParaRPr sz="1333" kern="0">
              <a:solidFill>
                <a:srgbClr val="666666"/>
              </a:solidFill>
              <a:latin typeface="Google Sans"/>
              <a:ea typeface="Google Sans"/>
              <a:cs typeface="Google Sans"/>
              <a:sym typeface="Google Sans"/>
            </a:endParaRPr>
          </a:p>
        </p:txBody>
      </p:sp>
      <p:sp>
        <p:nvSpPr>
          <p:cNvPr id="1273" name="Google Shape;1273;p117"/>
          <p:cNvSpPr txBox="1"/>
          <p:nvPr/>
        </p:nvSpPr>
        <p:spPr>
          <a:xfrm>
            <a:off x="3048000" y="3670236"/>
            <a:ext cx="6096000" cy="41037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1867" kern="0">
                <a:solidFill>
                  <a:srgbClr val="000000"/>
                </a:solidFill>
                <a:latin typeface="Arial"/>
                <a:ea typeface="Arial"/>
                <a:cs typeface="Arial"/>
                <a:sym typeface="Arial"/>
              </a:rPr>
              <a:t> </a:t>
            </a:r>
            <a:endParaRPr sz="1867" kern="0">
              <a:solidFill>
                <a:srgbClr val="000000"/>
              </a:solidFill>
              <a:latin typeface="Arial"/>
              <a:ea typeface="Arial"/>
              <a:cs typeface="Arial"/>
              <a:sym typeface="Arial"/>
            </a:endParaRPr>
          </a:p>
        </p:txBody>
      </p:sp>
      <p:sp>
        <p:nvSpPr>
          <p:cNvPr id="1274" name="Google Shape;1274;p117"/>
          <p:cNvSpPr txBox="1"/>
          <p:nvPr/>
        </p:nvSpPr>
        <p:spPr>
          <a:xfrm>
            <a:off x="3048000" y="3586853"/>
            <a:ext cx="6096000" cy="41037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1867" kern="0">
                <a:solidFill>
                  <a:srgbClr val="000000"/>
                </a:solidFill>
                <a:latin typeface="Arial"/>
                <a:ea typeface="Arial"/>
                <a:cs typeface="Arial"/>
                <a:sym typeface="Arial"/>
              </a:rPr>
              <a:t> </a:t>
            </a:r>
            <a:endParaRPr sz="1867" kern="0">
              <a:solidFill>
                <a:srgbClr val="000000"/>
              </a:solidFill>
              <a:latin typeface="Arial"/>
              <a:ea typeface="Arial"/>
              <a:cs typeface="Arial"/>
              <a:sym typeface="Arial"/>
            </a:endParaRPr>
          </a:p>
        </p:txBody>
      </p:sp>
      <p:sp>
        <p:nvSpPr>
          <p:cNvPr id="1275" name="Google Shape;1275;p117"/>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6" name="Google Shape;1276;p117"/>
          <p:cNvSpPr txBox="1">
            <a:spLocks noGrp="1"/>
          </p:cNvSpPr>
          <p:nvPr>
            <p:ph type="title" idx="4294967295"/>
          </p:nvPr>
        </p:nvSpPr>
        <p:spPr>
          <a:xfrm>
            <a:off x="256135" y="102967"/>
            <a:ext cx="10396000" cy="552400"/>
          </a:xfrm>
          <a:prstGeom prst="rect">
            <a:avLst/>
          </a:prstGeom>
        </p:spPr>
        <p:txBody>
          <a:bodyPr spcFirstLastPara="1" wrap="square" lIns="121900" tIns="121900" rIns="121900" bIns="121900" anchor="t" anchorCtr="0">
            <a:noAutofit/>
          </a:bodyPr>
          <a:lstStyle/>
          <a:p>
            <a:r>
              <a:rPr lang="en-GB" sz="2667">
                <a:solidFill>
                  <a:schemeClr val="dk1"/>
                </a:solidFill>
                <a:latin typeface="Google Sans"/>
                <a:ea typeface="Google Sans"/>
                <a:cs typeface="Google Sans"/>
                <a:sym typeface="Google Sans"/>
              </a:rPr>
              <a:t>User &amp; market feedback on the new Data Portability API</a:t>
            </a:r>
            <a:endParaRPr sz="2667">
              <a:solidFill>
                <a:schemeClr val="dk1"/>
              </a:solidFill>
              <a:latin typeface="Google Sans"/>
              <a:ea typeface="Google Sans"/>
              <a:cs typeface="Google Sans"/>
              <a:sym typeface="Google Sans"/>
            </a:endParaRPr>
          </a:p>
          <a:p>
            <a:endParaRPr sz="2667">
              <a:solidFill>
                <a:schemeClr val="dk1"/>
              </a:solidFill>
              <a:latin typeface="Google Sans"/>
              <a:ea typeface="Google Sans"/>
              <a:cs typeface="Google Sans"/>
              <a:sym typeface="Google Sans"/>
            </a:endParaRPr>
          </a:p>
        </p:txBody>
      </p:sp>
      <p:sp>
        <p:nvSpPr>
          <p:cNvPr id="1277" name="Google Shape;1277;p117"/>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96</a:t>
            </a:fld>
            <a:endParaRPr kern="0"/>
          </a:p>
        </p:txBody>
      </p:sp>
      <p:sp>
        <p:nvSpPr>
          <p:cNvPr id="1278" name="Google Shape;1278;p117"/>
          <p:cNvSpPr txBox="1"/>
          <p:nvPr/>
        </p:nvSpPr>
        <p:spPr>
          <a:xfrm>
            <a:off x="76567" y="725489"/>
            <a:ext cx="11918400" cy="1777355"/>
          </a:xfrm>
          <a:prstGeom prst="rect">
            <a:avLst/>
          </a:prstGeom>
          <a:noFill/>
          <a:ln>
            <a:noFill/>
          </a:ln>
        </p:spPr>
        <p:txBody>
          <a:bodyPr spcFirstLastPara="1" wrap="square" lIns="121900" tIns="60933" rIns="121900" bIns="60933" anchor="ctr" anchorCtr="0">
            <a:spAutoFit/>
          </a:bodyPr>
          <a:lstStyle/>
          <a:p>
            <a:pPr marL="609585" indent="-406390" algn="just" defTabSz="1219170">
              <a:buClr>
                <a:srgbClr val="434343"/>
              </a:buClr>
              <a:buSzPts val="1200"/>
              <a:buFont typeface="Google Sans"/>
              <a:buChar char="●"/>
            </a:pPr>
            <a:r>
              <a:rPr lang="en-GB" sz="1600" kern="0">
                <a:solidFill>
                  <a:srgbClr val="434343"/>
                </a:solidFill>
                <a:latin typeface="Google Sans"/>
                <a:ea typeface="Google Sans"/>
                <a:cs typeface="Google Sans"/>
                <a:sym typeface="Google Sans"/>
              </a:rPr>
              <a:t>We solicited </a:t>
            </a:r>
            <a:r>
              <a:rPr lang="en-GB" sz="1600" b="1" kern="0">
                <a:solidFill>
                  <a:srgbClr val="434343"/>
                </a:solidFill>
                <a:latin typeface="Google Sans"/>
                <a:ea typeface="Google Sans"/>
                <a:cs typeface="Google Sans"/>
                <a:sym typeface="Google Sans"/>
              </a:rPr>
              <a:t>market feedback</a:t>
            </a:r>
            <a:r>
              <a:rPr lang="en-GB" sz="1600" kern="0">
                <a:solidFill>
                  <a:srgbClr val="434343"/>
                </a:solidFill>
                <a:latin typeface="Google Sans"/>
                <a:ea typeface="Google Sans"/>
                <a:cs typeface="Google Sans"/>
                <a:sym typeface="Google Sans"/>
              </a:rPr>
              <a:t> through various initiatives (EAP, Hackathon, and Beta program) and deep-dive interviews.  </a:t>
            </a:r>
            <a:endParaRPr sz="1600" kern="0">
              <a:solidFill>
                <a:srgbClr val="434343"/>
              </a:solidFill>
              <a:latin typeface="Google Sans"/>
              <a:ea typeface="Google Sans"/>
              <a:cs typeface="Google Sans"/>
              <a:sym typeface="Google Sans"/>
            </a:endParaRPr>
          </a:p>
          <a:p>
            <a:pPr marL="609585" indent="-406390" algn="just" defTabSz="1219170">
              <a:spcBef>
                <a:spcPts val="1067"/>
              </a:spcBef>
              <a:buClr>
                <a:srgbClr val="434343"/>
              </a:buClr>
              <a:buSzPts val="1200"/>
              <a:buFont typeface="Google Sans"/>
              <a:buChar char="●"/>
            </a:pPr>
            <a:r>
              <a:rPr lang="en-GB" sz="1600" b="1" kern="0">
                <a:solidFill>
                  <a:srgbClr val="434343"/>
                </a:solidFill>
                <a:latin typeface="Google Sans"/>
                <a:ea typeface="Google Sans"/>
                <a:cs typeface="Google Sans"/>
                <a:sym typeface="Google Sans"/>
              </a:rPr>
              <a:t>Feedback </a:t>
            </a:r>
            <a:r>
              <a:rPr lang="en-GB" sz="1600" kern="0">
                <a:solidFill>
                  <a:srgbClr val="434343"/>
                </a:solidFill>
                <a:latin typeface="Google Sans"/>
                <a:ea typeface="Google Sans"/>
                <a:cs typeface="Google Sans"/>
                <a:sym typeface="Google Sans"/>
              </a:rPr>
              <a:t>has been markedly </a:t>
            </a:r>
            <a:r>
              <a:rPr lang="en-GB" sz="1600" b="1" kern="0">
                <a:solidFill>
                  <a:srgbClr val="434343"/>
                </a:solidFill>
                <a:latin typeface="Google Sans"/>
                <a:ea typeface="Google Sans"/>
                <a:cs typeface="Google Sans"/>
                <a:sym typeface="Google Sans"/>
              </a:rPr>
              <a:t>positive </a:t>
            </a:r>
            <a:r>
              <a:rPr lang="en-GB" sz="1600" kern="0">
                <a:solidFill>
                  <a:srgbClr val="434343"/>
                </a:solidFill>
                <a:latin typeface="Google Sans"/>
                <a:ea typeface="Google Sans"/>
                <a:cs typeface="Google Sans"/>
                <a:sym typeface="Google Sans"/>
              </a:rPr>
              <a:t>with comments on the API’s utility and accessibility.  We have also heard participants that echo our view of the importance of being thoughtful about </a:t>
            </a:r>
            <a:r>
              <a:rPr lang="en-GB" sz="1600" b="1" kern="0">
                <a:solidFill>
                  <a:srgbClr val="434343"/>
                </a:solidFill>
                <a:latin typeface="Google Sans"/>
                <a:ea typeface="Google Sans"/>
                <a:cs typeface="Google Sans"/>
                <a:sym typeface="Google Sans"/>
              </a:rPr>
              <a:t>security </a:t>
            </a:r>
            <a:r>
              <a:rPr lang="en-GB" sz="1600" kern="0">
                <a:solidFill>
                  <a:srgbClr val="434343"/>
                </a:solidFill>
                <a:latin typeface="Google Sans"/>
                <a:ea typeface="Google Sans"/>
                <a:cs typeface="Google Sans"/>
                <a:sym typeface="Google Sans"/>
              </a:rPr>
              <a:t>and </a:t>
            </a:r>
            <a:r>
              <a:rPr lang="en-GB" sz="1600" b="1" kern="0">
                <a:solidFill>
                  <a:srgbClr val="434343"/>
                </a:solidFill>
                <a:latin typeface="Google Sans"/>
                <a:ea typeface="Google Sans"/>
                <a:cs typeface="Google Sans"/>
                <a:sym typeface="Google Sans"/>
              </a:rPr>
              <a:t>privacy</a:t>
            </a:r>
            <a:r>
              <a:rPr lang="en-GB" sz="1600" kern="0">
                <a:solidFill>
                  <a:srgbClr val="434343"/>
                </a:solidFill>
                <a:latin typeface="Google Sans"/>
                <a:ea typeface="Google Sans"/>
                <a:cs typeface="Google Sans"/>
                <a:sym typeface="Google Sans"/>
              </a:rPr>
              <a:t>.</a:t>
            </a:r>
            <a:endParaRPr sz="1600" kern="0">
              <a:solidFill>
                <a:srgbClr val="434343"/>
              </a:solidFill>
              <a:latin typeface="Google Sans"/>
              <a:ea typeface="Google Sans"/>
              <a:cs typeface="Google Sans"/>
              <a:sym typeface="Google Sans"/>
            </a:endParaRPr>
          </a:p>
          <a:p>
            <a:pPr marL="609585" indent="-406390" algn="just" defTabSz="1219170">
              <a:spcBef>
                <a:spcPts val="1067"/>
              </a:spcBef>
              <a:spcAft>
                <a:spcPts val="1067"/>
              </a:spcAft>
              <a:buClr>
                <a:srgbClr val="434343"/>
              </a:buClr>
              <a:buSzPts val="1200"/>
              <a:buFont typeface="Google Sans"/>
              <a:buChar char="●"/>
            </a:pPr>
            <a:r>
              <a:rPr lang="en-GB" sz="1600" kern="0">
                <a:solidFill>
                  <a:srgbClr val="434343"/>
                </a:solidFill>
                <a:latin typeface="Google Sans"/>
                <a:ea typeface="Google Sans"/>
                <a:cs typeface="Google Sans"/>
                <a:sym typeface="Google Sans"/>
              </a:rPr>
              <a:t>We continue to welcome feedback from users and the market and now also look forward to seeing feedback from the real-world usage of the API.  </a:t>
            </a:r>
            <a:endParaRPr sz="1600" kern="0">
              <a:solidFill>
                <a:srgbClr val="434343"/>
              </a:solidFill>
              <a:latin typeface="Google Sans"/>
              <a:ea typeface="Google Sans"/>
              <a:cs typeface="Google Sans"/>
              <a:sym typeface="Google San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118"/>
          <p:cNvSpPr/>
          <p:nvPr/>
        </p:nvSpPr>
        <p:spPr>
          <a:xfrm>
            <a:off x="2104867" y="4216633"/>
            <a:ext cx="9578400" cy="822400"/>
          </a:xfrm>
          <a:prstGeom prst="rect">
            <a:avLst/>
          </a:prstGeom>
          <a:noFill/>
          <a:ln>
            <a:noFill/>
          </a:ln>
        </p:spPr>
        <p:txBody>
          <a:bodyPr spcFirstLastPara="1" wrap="square" lIns="0" tIns="0" rIns="0" bIns="0" anchor="t" anchorCtr="0">
            <a:noAutofit/>
          </a:bodyPr>
          <a:lstStyle/>
          <a:p>
            <a:pPr algn="just" defTabSz="1219170">
              <a:lnSpc>
                <a:spcPct val="115000"/>
              </a:lnSpc>
              <a:buClr>
                <a:srgbClr val="000000"/>
              </a:buClr>
            </a:pPr>
            <a:r>
              <a:rPr lang="en-GB" sz="1600" b="1" kern="0">
                <a:solidFill>
                  <a:srgbClr val="434343"/>
                </a:solidFill>
                <a:latin typeface="Google Sans"/>
                <a:ea typeface="Google Sans"/>
                <a:cs typeface="Google Sans"/>
                <a:sym typeface="Google Sans"/>
              </a:rPr>
              <a:t>Monitoring Access to the Data Portability API</a:t>
            </a:r>
            <a:r>
              <a:rPr lang="en-GB" sz="1600" kern="0">
                <a:solidFill>
                  <a:srgbClr val="434343"/>
                </a:solidFill>
                <a:latin typeface="Google Sans"/>
                <a:ea typeface="Google Sans"/>
                <a:cs typeface="Google Sans"/>
                <a:sym typeface="Google Sans"/>
              </a:rPr>
              <a:t>: once a developer gains access to the Data Portability API, Google takes reasonable and proportionate measures to monitor third-party use of the API.  In the event of violation or meaningful security concerns, Google may revoke access.</a:t>
            </a:r>
            <a:endParaRPr sz="1600" kern="0">
              <a:solidFill>
                <a:srgbClr val="434343"/>
              </a:solidFill>
              <a:latin typeface="Google Sans"/>
              <a:ea typeface="Google Sans"/>
              <a:cs typeface="Google Sans"/>
              <a:sym typeface="Google Sans"/>
            </a:endParaRPr>
          </a:p>
          <a:p>
            <a:pPr marL="609585" defTabSz="1219170">
              <a:lnSpc>
                <a:spcPct val="115000"/>
              </a:lnSpc>
              <a:spcBef>
                <a:spcPts val="400"/>
              </a:spcBef>
              <a:buClr>
                <a:srgbClr val="000000"/>
              </a:buClr>
            </a:pPr>
            <a:endParaRPr sz="1600" kern="0">
              <a:solidFill>
                <a:srgbClr val="434343"/>
              </a:solidFill>
              <a:latin typeface="Google Sans"/>
              <a:ea typeface="Google Sans"/>
              <a:cs typeface="Google Sans"/>
              <a:sym typeface="Google Sans"/>
            </a:endParaRPr>
          </a:p>
          <a:p>
            <a:pPr marL="609585" defTabSz="1219170">
              <a:lnSpc>
                <a:spcPct val="115000"/>
              </a:lnSpc>
              <a:spcBef>
                <a:spcPts val="400"/>
              </a:spcBef>
              <a:spcAft>
                <a:spcPts val="400"/>
              </a:spcAft>
              <a:buClr>
                <a:srgbClr val="000000"/>
              </a:buClr>
            </a:pPr>
            <a:endParaRPr sz="1600" kern="0">
              <a:solidFill>
                <a:srgbClr val="434343"/>
              </a:solidFill>
              <a:latin typeface="Google Sans"/>
              <a:ea typeface="Google Sans"/>
              <a:cs typeface="Google Sans"/>
              <a:sym typeface="Google Sans"/>
            </a:endParaRPr>
          </a:p>
        </p:txBody>
      </p:sp>
      <p:sp>
        <p:nvSpPr>
          <p:cNvPr id="1284" name="Google Shape;1284;p118"/>
          <p:cNvSpPr/>
          <p:nvPr/>
        </p:nvSpPr>
        <p:spPr>
          <a:xfrm>
            <a:off x="2094768" y="2024467"/>
            <a:ext cx="3280000" cy="324800"/>
          </a:xfrm>
          <a:prstGeom prst="homePlate">
            <a:avLst>
              <a:gd name="adj" fmla="val 50000"/>
            </a:avLst>
          </a:prstGeom>
          <a:solidFill>
            <a:schemeClr val="dk1"/>
          </a:solidFill>
          <a:ln>
            <a:noFill/>
          </a:ln>
        </p:spPr>
        <p:txBody>
          <a:bodyPr spcFirstLastPara="1" wrap="square" lIns="0" tIns="0" rIns="0" bIns="0" anchor="ctr" anchorCtr="0">
            <a:noAutofit/>
          </a:bodyPr>
          <a:lstStyle/>
          <a:p>
            <a:pPr marL="95998" defTabSz="1219170">
              <a:buClr>
                <a:srgbClr val="000000"/>
              </a:buClr>
            </a:pPr>
            <a:r>
              <a:rPr lang="en-GB" sz="1600" b="1" kern="0">
                <a:solidFill>
                  <a:srgbClr val="FFFFFF"/>
                </a:solidFill>
                <a:latin typeface="Google Sans Text"/>
                <a:ea typeface="Google Sans Text"/>
                <a:cs typeface="Google Sans Text"/>
                <a:sym typeface="Google Sans Text"/>
              </a:rPr>
              <a:t>Abuse Screening</a:t>
            </a:r>
            <a:endParaRPr sz="1600" b="1" kern="0">
              <a:solidFill>
                <a:srgbClr val="FFFFFF"/>
              </a:solidFill>
              <a:latin typeface="Google Sans Text"/>
              <a:ea typeface="Google Sans Text"/>
              <a:cs typeface="Google Sans Text"/>
              <a:sym typeface="Google Sans Text"/>
            </a:endParaRPr>
          </a:p>
        </p:txBody>
      </p:sp>
      <p:sp>
        <p:nvSpPr>
          <p:cNvPr id="1285" name="Google Shape;1285;p118"/>
          <p:cNvSpPr/>
          <p:nvPr/>
        </p:nvSpPr>
        <p:spPr>
          <a:xfrm>
            <a:off x="5363533" y="2024467"/>
            <a:ext cx="3280000" cy="324800"/>
          </a:xfrm>
          <a:prstGeom prst="chevron">
            <a:avLst>
              <a:gd name="adj" fmla="val 50000"/>
            </a:avLst>
          </a:prstGeom>
          <a:solidFill>
            <a:schemeClr val="dk1"/>
          </a:solidFill>
          <a:ln>
            <a:noFill/>
          </a:ln>
        </p:spPr>
        <p:txBody>
          <a:bodyPr spcFirstLastPara="1" wrap="square" lIns="0" tIns="0" rIns="0" bIns="0" anchor="ctr" anchorCtr="0">
            <a:noAutofit/>
          </a:bodyPr>
          <a:lstStyle/>
          <a:p>
            <a:pPr marL="95998" defTabSz="1219170">
              <a:buClr>
                <a:srgbClr val="000000"/>
              </a:buClr>
            </a:pPr>
            <a:r>
              <a:rPr lang="en-GB" sz="1600" b="1" kern="0">
                <a:solidFill>
                  <a:srgbClr val="FFFFFF"/>
                </a:solidFill>
                <a:latin typeface="Google Sans Text"/>
                <a:ea typeface="Google Sans Text"/>
                <a:cs typeface="Google Sans Text"/>
                <a:sym typeface="Google Sans Text"/>
              </a:rPr>
              <a:t>App Verification</a:t>
            </a:r>
            <a:endParaRPr sz="1600" kern="0">
              <a:solidFill>
                <a:srgbClr val="000000"/>
              </a:solidFill>
              <a:latin typeface="Google Sans Text"/>
              <a:ea typeface="Google Sans Text"/>
              <a:cs typeface="Google Sans Text"/>
              <a:sym typeface="Google Sans Text"/>
            </a:endParaRPr>
          </a:p>
        </p:txBody>
      </p:sp>
      <p:sp>
        <p:nvSpPr>
          <p:cNvPr id="1286" name="Google Shape;1286;p118"/>
          <p:cNvSpPr/>
          <p:nvPr/>
        </p:nvSpPr>
        <p:spPr>
          <a:xfrm>
            <a:off x="8614733" y="2024467"/>
            <a:ext cx="2763600" cy="324800"/>
          </a:xfrm>
          <a:prstGeom prst="chevron">
            <a:avLst>
              <a:gd name="adj" fmla="val 50000"/>
            </a:avLst>
          </a:prstGeom>
          <a:solidFill>
            <a:schemeClr val="dk1"/>
          </a:solidFill>
          <a:ln>
            <a:noFill/>
          </a:ln>
        </p:spPr>
        <p:txBody>
          <a:bodyPr spcFirstLastPara="1" wrap="square" lIns="0" tIns="0" rIns="0" bIns="0" anchor="ctr" anchorCtr="0">
            <a:noAutofit/>
          </a:bodyPr>
          <a:lstStyle/>
          <a:p>
            <a:pPr defTabSz="1219170">
              <a:buClr>
                <a:srgbClr val="000000"/>
              </a:buClr>
            </a:pPr>
            <a:r>
              <a:rPr lang="en-GB" sz="1600" b="1" kern="0">
                <a:solidFill>
                  <a:srgbClr val="FFFFFF"/>
                </a:solidFill>
                <a:latin typeface="Google Sans Text"/>
                <a:ea typeface="Google Sans Text"/>
                <a:cs typeface="Google Sans Text"/>
                <a:sym typeface="Google Sans Text"/>
              </a:rPr>
              <a:t> App Security</a:t>
            </a:r>
            <a:endParaRPr sz="1600" kern="0">
              <a:solidFill>
                <a:srgbClr val="000000"/>
              </a:solidFill>
              <a:latin typeface="Google Sans Text"/>
              <a:ea typeface="Google Sans Text"/>
              <a:cs typeface="Google Sans Text"/>
              <a:sym typeface="Google Sans Text"/>
            </a:endParaRPr>
          </a:p>
        </p:txBody>
      </p:sp>
      <p:cxnSp>
        <p:nvCxnSpPr>
          <p:cNvPr id="1287" name="Google Shape;1287;p118"/>
          <p:cNvCxnSpPr/>
          <p:nvPr/>
        </p:nvCxnSpPr>
        <p:spPr>
          <a:xfrm>
            <a:off x="1698589" y="3669056"/>
            <a:ext cx="9781600" cy="0"/>
          </a:xfrm>
          <a:prstGeom prst="straightConnector1">
            <a:avLst/>
          </a:prstGeom>
          <a:noFill/>
          <a:ln w="19050" cap="flat" cmpd="sng">
            <a:solidFill>
              <a:schemeClr val="accent1"/>
            </a:solidFill>
            <a:prstDash val="solid"/>
            <a:round/>
            <a:headEnd type="none" w="med" len="med"/>
            <a:tailEnd type="none" w="med" len="med"/>
          </a:ln>
        </p:spPr>
      </p:cxnSp>
      <p:sp>
        <p:nvSpPr>
          <p:cNvPr id="1288" name="Google Shape;1288;p118"/>
          <p:cNvSpPr/>
          <p:nvPr/>
        </p:nvSpPr>
        <p:spPr>
          <a:xfrm>
            <a:off x="376468" y="2329300"/>
            <a:ext cx="1446800" cy="324800"/>
          </a:xfrm>
          <a:prstGeom prst="homePlate">
            <a:avLst>
              <a:gd name="adj" fmla="val 50000"/>
            </a:avLst>
          </a:prstGeom>
          <a:noFill/>
          <a:ln>
            <a:noFill/>
          </a:ln>
        </p:spPr>
        <p:txBody>
          <a:bodyPr spcFirstLastPara="1" wrap="square" lIns="0" tIns="0" rIns="0" bIns="0" anchor="ctr" anchorCtr="0">
            <a:noAutofit/>
          </a:bodyPr>
          <a:lstStyle/>
          <a:p>
            <a:pPr defTabSz="1219170">
              <a:buClr>
                <a:srgbClr val="000000"/>
              </a:buClr>
            </a:pPr>
            <a:r>
              <a:rPr lang="en-GB" sz="1867" b="1" kern="0">
                <a:solidFill>
                  <a:srgbClr val="4285F4"/>
                </a:solidFill>
                <a:latin typeface="Google Sans Text"/>
                <a:ea typeface="Google Sans Text"/>
                <a:cs typeface="Google Sans Text"/>
                <a:sym typeface="Google Sans Text"/>
              </a:rPr>
              <a:t>Access Process</a:t>
            </a:r>
            <a:endParaRPr sz="1867" b="1" kern="0">
              <a:solidFill>
                <a:srgbClr val="4285F4"/>
              </a:solidFill>
              <a:latin typeface="Google Sans Text"/>
              <a:ea typeface="Google Sans Text"/>
              <a:cs typeface="Google Sans Text"/>
              <a:sym typeface="Google Sans Text"/>
            </a:endParaRPr>
          </a:p>
        </p:txBody>
      </p:sp>
      <p:sp>
        <p:nvSpPr>
          <p:cNvPr id="1289" name="Google Shape;1289;p118"/>
          <p:cNvSpPr/>
          <p:nvPr/>
        </p:nvSpPr>
        <p:spPr>
          <a:xfrm>
            <a:off x="274868" y="4412543"/>
            <a:ext cx="1446800" cy="324800"/>
          </a:xfrm>
          <a:prstGeom prst="homePlate">
            <a:avLst>
              <a:gd name="adj" fmla="val 50000"/>
            </a:avLst>
          </a:prstGeom>
          <a:noFill/>
          <a:ln>
            <a:noFill/>
          </a:ln>
        </p:spPr>
        <p:txBody>
          <a:bodyPr spcFirstLastPara="1" wrap="square" lIns="0" tIns="0" rIns="0" bIns="0" anchor="ctr" anchorCtr="0">
            <a:noAutofit/>
          </a:bodyPr>
          <a:lstStyle/>
          <a:p>
            <a:pPr defTabSz="1219170">
              <a:buClr>
                <a:srgbClr val="000000"/>
              </a:buClr>
            </a:pPr>
            <a:r>
              <a:rPr lang="en-GB" sz="1867" b="1" kern="0">
                <a:solidFill>
                  <a:srgbClr val="4285F4"/>
                </a:solidFill>
                <a:latin typeface="Google Sans Text"/>
                <a:ea typeface="Google Sans Text"/>
                <a:cs typeface="Google Sans Text"/>
                <a:sym typeface="Google Sans Text"/>
              </a:rPr>
              <a:t>Ongoing monitoring</a:t>
            </a:r>
            <a:endParaRPr sz="1867" b="1" kern="0">
              <a:solidFill>
                <a:srgbClr val="4285F4"/>
              </a:solidFill>
              <a:latin typeface="Google Sans Text"/>
              <a:ea typeface="Google Sans Text"/>
              <a:cs typeface="Google Sans Text"/>
              <a:sym typeface="Google Sans Text"/>
            </a:endParaRPr>
          </a:p>
        </p:txBody>
      </p:sp>
      <p:sp>
        <p:nvSpPr>
          <p:cNvPr id="1290" name="Google Shape;1290;p118"/>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118"/>
          <p:cNvSpPr txBox="1">
            <a:spLocks noGrp="1"/>
          </p:cNvSpPr>
          <p:nvPr>
            <p:ph type="title" idx="4294967295"/>
          </p:nvPr>
        </p:nvSpPr>
        <p:spPr>
          <a:xfrm>
            <a:off x="256135" y="102967"/>
            <a:ext cx="10396000" cy="552400"/>
          </a:xfrm>
          <a:prstGeom prst="rect">
            <a:avLst/>
          </a:prstGeom>
        </p:spPr>
        <p:txBody>
          <a:bodyPr spcFirstLastPara="1" wrap="square" lIns="121900" tIns="121900" rIns="121900" bIns="121900" anchor="t" anchorCtr="0">
            <a:noAutofit/>
          </a:bodyPr>
          <a:lstStyle/>
          <a:p>
            <a:r>
              <a:rPr lang="en-GB" sz="2667">
                <a:solidFill>
                  <a:schemeClr val="dk1"/>
                </a:solidFill>
                <a:latin typeface="Google Sans"/>
                <a:ea typeface="Google Sans"/>
                <a:cs typeface="Google Sans"/>
                <a:sym typeface="Google Sans"/>
              </a:rPr>
              <a:t>Third-party verification process</a:t>
            </a:r>
            <a:endParaRPr sz="2667">
              <a:solidFill>
                <a:schemeClr val="dk1"/>
              </a:solidFill>
              <a:latin typeface="Google Sans"/>
              <a:ea typeface="Google Sans"/>
              <a:cs typeface="Google Sans"/>
              <a:sym typeface="Google Sans"/>
            </a:endParaRPr>
          </a:p>
        </p:txBody>
      </p:sp>
      <p:sp>
        <p:nvSpPr>
          <p:cNvPr id="1292" name="Google Shape;1292;p118"/>
          <p:cNvSpPr/>
          <p:nvPr/>
        </p:nvSpPr>
        <p:spPr>
          <a:xfrm>
            <a:off x="2094757" y="2380400"/>
            <a:ext cx="3145200" cy="822400"/>
          </a:xfrm>
          <a:prstGeom prst="rect">
            <a:avLst/>
          </a:prstGeom>
          <a:noFill/>
          <a:ln>
            <a:noFill/>
          </a:ln>
        </p:spPr>
        <p:txBody>
          <a:bodyPr spcFirstLastPara="1" wrap="square" lIns="0" tIns="0" rIns="0" bIns="0" anchor="t" anchorCtr="0">
            <a:noAutofit/>
          </a:bodyPr>
          <a:lstStyle/>
          <a:p>
            <a:pPr defTabSz="1219170">
              <a:lnSpc>
                <a:spcPct val="115000"/>
              </a:lnSpc>
              <a:spcAft>
                <a:spcPts val="400"/>
              </a:spcAft>
              <a:buClr>
                <a:srgbClr val="000000"/>
              </a:buClr>
            </a:pPr>
            <a:r>
              <a:rPr lang="en-GB" sz="1600" i="1" kern="0">
                <a:solidFill>
                  <a:srgbClr val="434343"/>
                </a:solidFill>
                <a:latin typeface="Google Sans"/>
                <a:ea typeface="Google Sans"/>
                <a:cs typeface="Google Sans"/>
                <a:sym typeface="Google Sans"/>
              </a:rPr>
              <a:t>Does the developer requesting access to end users’ personal data have a history of abuse?</a:t>
            </a:r>
            <a:endParaRPr sz="1600" i="1" kern="0">
              <a:solidFill>
                <a:srgbClr val="434343"/>
              </a:solidFill>
              <a:latin typeface="Google Sans"/>
              <a:ea typeface="Google Sans"/>
              <a:cs typeface="Google Sans"/>
              <a:sym typeface="Google Sans"/>
            </a:endParaRPr>
          </a:p>
        </p:txBody>
      </p:sp>
      <p:sp>
        <p:nvSpPr>
          <p:cNvPr id="1293" name="Google Shape;1293;p118"/>
          <p:cNvSpPr/>
          <p:nvPr/>
        </p:nvSpPr>
        <p:spPr>
          <a:xfrm>
            <a:off x="5363524" y="2380400"/>
            <a:ext cx="3145200" cy="822400"/>
          </a:xfrm>
          <a:prstGeom prst="rect">
            <a:avLst/>
          </a:prstGeom>
          <a:noFill/>
          <a:ln>
            <a:noFill/>
          </a:ln>
        </p:spPr>
        <p:txBody>
          <a:bodyPr spcFirstLastPara="1" wrap="square" lIns="0" tIns="0" rIns="0" bIns="0" anchor="t" anchorCtr="0">
            <a:noAutofit/>
          </a:bodyPr>
          <a:lstStyle/>
          <a:p>
            <a:pPr defTabSz="1219170">
              <a:lnSpc>
                <a:spcPct val="115000"/>
              </a:lnSpc>
              <a:spcAft>
                <a:spcPts val="400"/>
              </a:spcAft>
              <a:buClr>
                <a:srgbClr val="000000"/>
              </a:buClr>
            </a:pPr>
            <a:r>
              <a:rPr lang="en-GB" sz="1600" i="1" kern="0">
                <a:solidFill>
                  <a:srgbClr val="434343"/>
                </a:solidFill>
                <a:latin typeface="Google Sans"/>
                <a:ea typeface="Google Sans"/>
                <a:cs typeface="Google Sans"/>
                <a:sym typeface="Google Sans"/>
              </a:rPr>
              <a:t>Is the app requesting data in a clear and transparent way that is in line with its privacy policies?</a:t>
            </a:r>
            <a:endParaRPr sz="1600" i="1" kern="0">
              <a:solidFill>
                <a:srgbClr val="434343"/>
              </a:solidFill>
              <a:latin typeface="Google Sans"/>
              <a:ea typeface="Google Sans"/>
              <a:cs typeface="Google Sans"/>
              <a:sym typeface="Google Sans"/>
            </a:endParaRPr>
          </a:p>
        </p:txBody>
      </p:sp>
      <p:sp>
        <p:nvSpPr>
          <p:cNvPr id="1294" name="Google Shape;1294;p118"/>
          <p:cNvSpPr/>
          <p:nvPr/>
        </p:nvSpPr>
        <p:spPr>
          <a:xfrm>
            <a:off x="8791933" y="2380400"/>
            <a:ext cx="2968000" cy="822400"/>
          </a:xfrm>
          <a:prstGeom prst="rect">
            <a:avLst/>
          </a:prstGeom>
          <a:noFill/>
          <a:ln>
            <a:noFill/>
          </a:ln>
        </p:spPr>
        <p:txBody>
          <a:bodyPr spcFirstLastPara="1" wrap="square" lIns="0" tIns="0" rIns="0" bIns="0" anchor="t" anchorCtr="0">
            <a:noAutofit/>
          </a:bodyPr>
          <a:lstStyle/>
          <a:p>
            <a:pPr defTabSz="1219170">
              <a:lnSpc>
                <a:spcPct val="115000"/>
              </a:lnSpc>
              <a:spcAft>
                <a:spcPts val="400"/>
              </a:spcAft>
              <a:buClr>
                <a:srgbClr val="000000"/>
              </a:buClr>
            </a:pPr>
            <a:r>
              <a:rPr lang="en-GB" sz="1600" i="1" kern="0">
                <a:solidFill>
                  <a:srgbClr val="434343"/>
                </a:solidFill>
                <a:latin typeface="Google Sans"/>
                <a:ea typeface="Google Sans"/>
                <a:cs typeface="Google Sans"/>
                <a:sym typeface="Google Sans"/>
              </a:rPr>
              <a:t>Is the app technologically secure?</a:t>
            </a:r>
            <a:endParaRPr sz="1600" i="1" kern="0">
              <a:solidFill>
                <a:srgbClr val="434343"/>
              </a:solidFill>
              <a:latin typeface="Google Sans"/>
              <a:ea typeface="Google Sans"/>
              <a:cs typeface="Google Sans"/>
              <a:sym typeface="Google Sans"/>
            </a:endParaRPr>
          </a:p>
        </p:txBody>
      </p:sp>
      <p:sp>
        <p:nvSpPr>
          <p:cNvPr id="1295" name="Google Shape;1295;p118"/>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97</a:t>
            </a:fld>
            <a:endParaRPr kern="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pic>
        <p:nvPicPr>
          <p:cNvPr id="1300" name="Google Shape;1300;p119"/>
          <p:cNvPicPr preferRelativeResize="0"/>
          <p:nvPr/>
        </p:nvPicPr>
        <p:blipFill rotWithShape="1">
          <a:blip r:embed="rId3">
            <a:alphaModFix/>
          </a:blip>
          <a:srcRect/>
          <a:stretch/>
        </p:blipFill>
        <p:spPr>
          <a:xfrm>
            <a:off x="7178934" y="396741"/>
            <a:ext cx="3839500" cy="1081567"/>
          </a:xfrm>
          <a:prstGeom prst="rect">
            <a:avLst/>
          </a:prstGeom>
          <a:noFill/>
          <a:ln w="9525" cap="flat" cmpd="sng">
            <a:solidFill>
              <a:schemeClr val="lt2"/>
            </a:solidFill>
            <a:prstDash val="solid"/>
            <a:round/>
            <a:headEnd type="none" w="sm" len="sm"/>
            <a:tailEnd type="none" w="sm" len="sm"/>
          </a:ln>
        </p:spPr>
      </p:pic>
      <p:pic>
        <p:nvPicPr>
          <p:cNvPr id="1301" name="Google Shape;1301;p119"/>
          <p:cNvPicPr preferRelativeResize="0"/>
          <p:nvPr/>
        </p:nvPicPr>
        <p:blipFill rotWithShape="1">
          <a:blip r:embed="rId4">
            <a:alphaModFix/>
          </a:blip>
          <a:srcRect/>
          <a:stretch/>
        </p:blipFill>
        <p:spPr>
          <a:xfrm>
            <a:off x="7430969" y="1425441"/>
            <a:ext cx="3839500" cy="1545335"/>
          </a:xfrm>
          <a:prstGeom prst="rect">
            <a:avLst/>
          </a:prstGeom>
          <a:noFill/>
          <a:ln w="9525" cap="flat" cmpd="sng">
            <a:solidFill>
              <a:schemeClr val="lt2"/>
            </a:solidFill>
            <a:prstDash val="solid"/>
            <a:round/>
            <a:headEnd type="none" w="sm" len="sm"/>
            <a:tailEnd type="none" w="sm" len="sm"/>
          </a:ln>
        </p:spPr>
      </p:pic>
      <p:pic>
        <p:nvPicPr>
          <p:cNvPr id="1302" name="Google Shape;1302;p119"/>
          <p:cNvPicPr preferRelativeResize="0"/>
          <p:nvPr/>
        </p:nvPicPr>
        <p:blipFill rotWithShape="1">
          <a:blip r:embed="rId5">
            <a:alphaModFix/>
          </a:blip>
          <a:srcRect/>
          <a:stretch/>
        </p:blipFill>
        <p:spPr>
          <a:xfrm>
            <a:off x="7710567" y="2864941"/>
            <a:ext cx="3878933" cy="1898735"/>
          </a:xfrm>
          <a:prstGeom prst="rect">
            <a:avLst/>
          </a:prstGeom>
          <a:noFill/>
          <a:ln w="9525" cap="flat" cmpd="sng">
            <a:solidFill>
              <a:schemeClr val="lt2"/>
            </a:solidFill>
            <a:prstDash val="solid"/>
            <a:round/>
            <a:headEnd type="none" w="sm" len="sm"/>
            <a:tailEnd type="none" w="sm" len="sm"/>
          </a:ln>
        </p:spPr>
      </p:pic>
      <p:pic>
        <p:nvPicPr>
          <p:cNvPr id="1303" name="Google Shape;1303;p119"/>
          <p:cNvPicPr preferRelativeResize="0"/>
          <p:nvPr/>
        </p:nvPicPr>
        <p:blipFill rotWithShape="1">
          <a:blip r:embed="rId6">
            <a:alphaModFix/>
          </a:blip>
          <a:srcRect/>
          <a:stretch/>
        </p:blipFill>
        <p:spPr>
          <a:xfrm>
            <a:off x="7959100" y="4490741"/>
            <a:ext cx="3936299" cy="2001567"/>
          </a:xfrm>
          <a:prstGeom prst="rect">
            <a:avLst/>
          </a:prstGeom>
          <a:noFill/>
          <a:ln w="9525" cap="flat" cmpd="sng">
            <a:solidFill>
              <a:schemeClr val="lt2"/>
            </a:solidFill>
            <a:prstDash val="solid"/>
            <a:round/>
            <a:headEnd type="none" w="sm" len="sm"/>
            <a:tailEnd type="none" w="sm" len="sm"/>
          </a:ln>
        </p:spPr>
      </p:pic>
      <p:sp>
        <p:nvSpPr>
          <p:cNvPr id="1304" name="Google Shape;1304;p119"/>
          <p:cNvSpPr txBox="1"/>
          <p:nvPr/>
        </p:nvSpPr>
        <p:spPr>
          <a:xfrm>
            <a:off x="283067" y="1604412"/>
            <a:ext cx="6239600" cy="2777643"/>
          </a:xfrm>
          <a:prstGeom prst="rect">
            <a:avLst/>
          </a:prstGeom>
          <a:noFill/>
          <a:ln>
            <a:noFill/>
          </a:ln>
        </p:spPr>
        <p:txBody>
          <a:bodyPr spcFirstLastPara="1" wrap="square" lIns="121900" tIns="121900" rIns="121900" bIns="121900" anchor="ctr" anchorCtr="0">
            <a:spAutoFit/>
          </a:bodyPr>
          <a:lstStyle/>
          <a:p>
            <a:pPr algn="just" defTabSz="1219170">
              <a:buClr>
                <a:srgbClr val="000000"/>
              </a:buClr>
              <a:buSzPts val="1300"/>
            </a:pPr>
            <a:r>
              <a:rPr lang="en-GB" sz="1600" b="1" kern="0">
                <a:solidFill>
                  <a:srgbClr val="434343"/>
                </a:solidFill>
                <a:latin typeface="Google Sans"/>
                <a:ea typeface="Google Sans"/>
                <a:cs typeface="Google Sans"/>
                <a:sym typeface="Google Sans"/>
              </a:rPr>
              <a:t>End users can access their data at:</a:t>
            </a:r>
            <a:endParaRPr sz="1600" b="1" kern="0">
              <a:solidFill>
                <a:srgbClr val="434343"/>
              </a:solidFill>
              <a:latin typeface="Google Sans"/>
              <a:ea typeface="Google Sans"/>
              <a:cs typeface="Google Sans"/>
              <a:sym typeface="Google Sans"/>
            </a:endParaRPr>
          </a:p>
          <a:p>
            <a:pPr marL="609585" indent="-406390" algn="just" defTabSz="1219170">
              <a:spcBef>
                <a:spcPts val="1333"/>
              </a:spcBef>
              <a:buClr>
                <a:srgbClr val="595959"/>
              </a:buClr>
              <a:buSzPts val="1200"/>
              <a:buFont typeface="Google Sans"/>
              <a:buChar char="●"/>
            </a:pPr>
            <a:r>
              <a:rPr lang="en-GB" sz="1600" u="sng" kern="0">
                <a:solidFill>
                  <a:srgbClr val="4285F4"/>
                </a:solidFill>
                <a:latin typeface="Google Sans"/>
                <a:ea typeface="Google Sans"/>
                <a:cs typeface="Google Sans"/>
                <a:sym typeface="Google Sans"/>
                <a:hlinkClick r:id="rId7">
                  <a:extLst>
                    <a:ext uri="{A12FA001-AC4F-418D-AE19-62706E023703}">
                      <ahyp:hlinkClr xmlns:ahyp="http://schemas.microsoft.com/office/drawing/2018/hyperlinkcolor" val="tx"/>
                    </a:ext>
                  </a:extLst>
                </a:hlinkClick>
              </a:rPr>
              <a:t>Google Takeout</a:t>
            </a:r>
            <a:r>
              <a:rPr lang="en-GB" sz="1600" kern="0">
                <a:solidFill>
                  <a:srgbClr val="4285F4"/>
                </a:solidFill>
                <a:latin typeface="Google Sans"/>
                <a:ea typeface="Google Sans"/>
                <a:cs typeface="Google Sans"/>
                <a:sym typeface="Google Sans"/>
              </a:rPr>
              <a:t>  </a:t>
            </a:r>
            <a:endParaRPr sz="1600" kern="0">
              <a:solidFill>
                <a:srgbClr val="4285F4"/>
              </a:solidFill>
              <a:latin typeface="Google Sans"/>
              <a:ea typeface="Google Sans"/>
              <a:cs typeface="Google Sans"/>
              <a:sym typeface="Google Sans"/>
            </a:endParaRPr>
          </a:p>
          <a:p>
            <a:pPr algn="just" defTabSz="1219170">
              <a:spcBef>
                <a:spcPts val="1333"/>
              </a:spcBef>
              <a:buClr>
                <a:srgbClr val="000000"/>
              </a:buClr>
            </a:pPr>
            <a:r>
              <a:rPr lang="en-GB" sz="1600" b="1" kern="0">
                <a:solidFill>
                  <a:srgbClr val="434343"/>
                </a:solidFill>
                <a:latin typeface="Google Sans"/>
                <a:ea typeface="Google Sans"/>
                <a:cs typeface="Google Sans"/>
                <a:sym typeface="Google Sans"/>
              </a:rPr>
              <a:t>More information about accessing user data is available at:</a:t>
            </a:r>
            <a:endParaRPr sz="1600" b="1" kern="0">
              <a:solidFill>
                <a:srgbClr val="434343"/>
              </a:solidFill>
              <a:latin typeface="Google Sans"/>
              <a:ea typeface="Google Sans"/>
              <a:cs typeface="Google Sans"/>
              <a:sym typeface="Google Sans"/>
            </a:endParaRPr>
          </a:p>
          <a:p>
            <a:pPr marL="609585" indent="-406390" defTabSz="1219170">
              <a:spcBef>
                <a:spcPts val="1333"/>
              </a:spcBef>
              <a:buClr>
                <a:srgbClr val="595959"/>
              </a:buClr>
              <a:buSzPts val="1200"/>
              <a:buFont typeface="Google Sans"/>
              <a:buChar char="●"/>
            </a:pPr>
            <a:r>
              <a:rPr lang="en-GB" sz="1600" u="sng" kern="0">
                <a:solidFill>
                  <a:srgbClr val="4285F4"/>
                </a:solidFill>
                <a:latin typeface="Google Sans"/>
                <a:ea typeface="Google Sans"/>
                <a:cs typeface="Google Sans"/>
                <a:sym typeface="Google Sans"/>
                <a:hlinkClick r:id="rId8">
                  <a:extLst>
                    <a:ext uri="{A12FA001-AC4F-418D-AE19-62706E023703}">
                      <ahyp:hlinkClr xmlns:ahyp="http://schemas.microsoft.com/office/drawing/2018/hyperlinkcolor" val="tx"/>
                    </a:ext>
                  </a:extLst>
                </a:hlinkClick>
              </a:rPr>
              <a:t>How to download your Google data</a:t>
            </a:r>
            <a:endParaRPr sz="1600" kern="0">
              <a:solidFill>
                <a:srgbClr val="4285F4"/>
              </a:solidFill>
              <a:latin typeface="Google Sans"/>
              <a:ea typeface="Google Sans"/>
              <a:cs typeface="Google Sans"/>
              <a:sym typeface="Google Sans"/>
            </a:endParaRPr>
          </a:p>
          <a:p>
            <a:pPr marL="609585" indent="-406390" defTabSz="1219170">
              <a:spcBef>
                <a:spcPts val="800"/>
              </a:spcBef>
              <a:buClr>
                <a:srgbClr val="595959"/>
              </a:buClr>
              <a:buSzPts val="1200"/>
              <a:buFont typeface="Google Sans"/>
              <a:buChar char="●"/>
            </a:pPr>
            <a:r>
              <a:rPr lang="en-GB" sz="1600" u="sng" kern="0">
                <a:solidFill>
                  <a:srgbClr val="4285F4"/>
                </a:solidFill>
                <a:latin typeface="Google Sans"/>
                <a:ea typeface="Google Sans"/>
                <a:cs typeface="Google Sans"/>
                <a:sym typeface="Google Sans"/>
                <a:hlinkClick r:id="rId9">
                  <a:extLst>
                    <a:ext uri="{A12FA001-AC4F-418D-AE19-62706E023703}">
                      <ahyp:hlinkClr xmlns:ahyp="http://schemas.microsoft.com/office/drawing/2018/hyperlinkcolor" val="tx"/>
                    </a:ext>
                  </a:extLst>
                </a:hlinkClick>
              </a:rPr>
              <a:t>Share a copy of your data with a third party</a:t>
            </a:r>
            <a:endParaRPr sz="1600" kern="0">
              <a:solidFill>
                <a:srgbClr val="4285F4"/>
              </a:solidFill>
              <a:latin typeface="Google Sans"/>
              <a:ea typeface="Google Sans"/>
              <a:cs typeface="Google Sans"/>
              <a:sym typeface="Google Sans"/>
            </a:endParaRPr>
          </a:p>
          <a:p>
            <a:pPr marL="609585" indent="-406390" defTabSz="1219170">
              <a:spcBef>
                <a:spcPts val="800"/>
              </a:spcBef>
              <a:buClr>
                <a:srgbClr val="595959"/>
              </a:buClr>
              <a:buSzPts val="1200"/>
              <a:buFont typeface="Google Sans"/>
              <a:buChar char="●"/>
            </a:pPr>
            <a:r>
              <a:rPr lang="en-GB" sz="1600" u="sng" kern="0">
                <a:solidFill>
                  <a:srgbClr val="4285F4"/>
                </a:solidFill>
                <a:latin typeface="Google Sans"/>
                <a:ea typeface="Google Sans"/>
                <a:cs typeface="Google Sans"/>
                <a:sym typeface="Google Sans"/>
                <a:hlinkClick r:id="rId10">
                  <a:extLst>
                    <a:ext uri="{A12FA001-AC4F-418D-AE19-62706E023703}">
                      <ahyp:hlinkClr xmlns:ahyp="http://schemas.microsoft.com/office/drawing/2018/hyperlinkcolor" val="tx"/>
                    </a:ext>
                  </a:extLst>
                </a:hlinkClick>
              </a:rPr>
              <a:t>Developer documentation for the Data Portability API</a:t>
            </a:r>
            <a:endParaRPr sz="1600" kern="0">
              <a:solidFill>
                <a:srgbClr val="4285F4"/>
              </a:solidFill>
              <a:latin typeface="Google Sans"/>
              <a:ea typeface="Google Sans"/>
              <a:cs typeface="Google Sans"/>
              <a:sym typeface="Google Sans"/>
            </a:endParaRPr>
          </a:p>
          <a:p>
            <a:pPr marL="609585" defTabSz="1219170">
              <a:spcBef>
                <a:spcPts val="800"/>
              </a:spcBef>
              <a:buClr>
                <a:srgbClr val="000000"/>
              </a:buClr>
            </a:pPr>
            <a:endParaRPr sz="1600" kern="0">
              <a:solidFill>
                <a:srgbClr val="4285F4"/>
              </a:solidFill>
              <a:latin typeface="Google Sans"/>
              <a:ea typeface="Google Sans"/>
              <a:cs typeface="Google Sans"/>
              <a:sym typeface="Google Sans"/>
            </a:endParaRPr>
          </a:p>
        </p:txBody>
      </p:sp>
      <p:sp>
        <p:nvSpPr>
          <p:cNvPr id="1305" name="Google Shape;1305;p119"/>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6" name="Google Shape;1306;p119"/>
          <p:cNvSpPr txBox="1">
            <a:spLocks noGrp="1"/>
          </p:cNvSpPr>
          <p:nvPr>
            <p:ph type="title" idx="4294967295"/>
          </p:nvPr>
        </p:nvSpPr>
        <p:spPr>
          <a:xfrm>
            <a:off x="256133" y="102967"/>
            <a:ext cx="6922800" cy="552400"/>
          </a:xfrm>
          <a:prstGeom prst="rect">
            <a:avLst/>
          </a:prstGeom>
        </p:spPr>
        <p:txBody>
          <a:bodyPr spcFirstLastPara="1" wrap="square" lIns="121900" tIns="121900" rIns="121900" bIns="121900" anchor="t" anchorCtr="0">
            <a:noAutofit/>
          </a:bodyPr>
          <a:lstStyle/>
          <a:p>
            <a:r>
              <a:rPr lang="en-GB" sz="2696">
                <a:solidFill>
                  <a:schemeClr val="dk1"/>
                </a:solidFill>
                <a:latin typeface="Google Sans"/>
                <a:ea typeface="Google Sans"/>
                <a:cs typeface="Google Sans"/>
                <a:sym typeface="Google Sans"/>
              </a:rPr>
              <a:t>How can end users and authorised third parties get access to end user data?</a:t>
            </a:r>
            <a:endParaRPr sz="2667">
              <a:solidFill>
                <a:schemeClr val="dk1"/>
              </a:solidFill>
              <a:latin typeface="Google Sans"/>
              <a:ea typeface="Google Sans"/>
              <a:cs typeface="Google Sans"/>
              <a:sym typeface="Google Sans"/>
            </a:endParaRPr>
          </a:p>
        </p:txBody>
      </p:sp>
      <p:sp>
        <p:nvSpPr>
          <p:cNvPr id="1307" name="Google Shape;1307;p119"/>
          <p:cNvSpPr txBox="1">
            <a:spLocks noGrp="1"/>
          </p:cNvSpPr>
          <p:nvPr>
            <p:ph type="sldNum" idx="12"/>
          </p:nvPr>
        </p:nvSpPr>
        <p:spPr>
          <a:xfrm>
            <a:off x="11552955" y="6415492"/>
            <a:ext cx="560800" cy="3804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98</a:t>
            </a:fld>
            <a:endParaRPr kern="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120"/>
          <p:cNvSpPr txBox="1">
            <a:spLocks noGrp="1"/>
          </p:cNvSpPr>
          <p:nvPr>
            <p:ph type="ctrTitle" idx="4294967295"/>
          </p:nvPr>
        </p:nvSpPr>
        <p:spPr>
          <a:xfrm>
            <a:off x="711267" y="2445547"/>
            <a:ext cx="9191600" cy="1436187"/>
          </a:xfrm>
          <a:prstGeom prst="rect">
            <a:avLst/>
          </a:prstGeom>
        </p:spPr>
        <p:txBody>
          <a:bodyPr spcFirstLastPara="1" wrap="square" lIns="121900" tIns="121900" rIns="121900" bIns="121900" anchor="t" anchorCtr="0">
            <a:spAutoFit/>
          </a:bodyPr>
          <a:lstStyle/>
          <a:p>
            <a:pPr>
              <a:buSzPts val="1100"/>
            </a:pPr>
            <a:r>
              <a:rPr lang="en-GB" sz="4533" b="1">
                <a:solidFill>
                  <a:schemeClr val="accent1"/>
                </a:solidFill>
                <a:latin typeface="Google Sans"/>
                <a:ea typeface="Google Sans"/>
                <a:cs typeface="Google Sans"/>
                <a:sym typeface="Google Sans"/>
              </a:rPr>
              <a:t>Art. 6(10) </a:t>
            </a:r>
            <a:endParaRPr sz="4533" b="1">
              <a:solidFill>
                <a:schemeClr val="accent1"/>
              </a:solidFill>
              <a:latin typeface="Google Sans"/>
              <a:ea typeface="Google Sans"/>
              <a:cs typeface="Google Sans"/>
              <a:sym typeface="Google Sans"/>
            </a:endParaRPr>
          </a:p>
          <a:p>
            <a:pPr>
              <a:buSzPts val="1100"/>
            </a:pPr>
            <a:r>
              <a:rPr lang="en-GB" sz="3200">
                <a:solidFill>
                  <a:schemeClr val="accent1"/>
                </a:solidFill>
                <a:latin typeface="Google Sans"/>
                <a:ea typeface="Google Sans"/>
                <a:cs typeface="Google Sans"/>
                <a:sym typeface="Google Sans"/>
              </a:rPr>
              <a:t>Data Sharing</a:t>
            </a:r>
            <a:endParaRPr sz="3200">
              <a:solidFill>
                <a:schemeClr val="accent1"/>
              </a:solidFill>
              <a:latin typeface="Google Sans"/>
              <a:ea typeface="Google Sans"/>
              <a:cs typeface="Google Sans"/>
              <a:sym typeface="Google Sans"/>
            </a:endParaRPr>
          </a:p>
        </p:txBody>
      </p:sp>
      <p:sp>
        <p:nvSpPr>
          <p:cNvPr id="1313" name="Google Shape;1313;p120"/>
          <p:cNvSpPr/>
          <p:nvPr/>
        </p:nvSpPr>
        <p:spPr>
          <a:xfrm>
            <a:off x="0" y="0"/>
            <a:ext cx="100800" cy="6858000"/>
          </a:xfrm>
          <a:prstGeom prst="rect">
            <a:avLst/>
          </a:prstGeom>
          <a:solidFill>
            <a:srgbClr val="4A8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120"/>
          <p:cNvSpPr txBox="1">
            <a:spLocks noGrp="1"/>
          </p:cNvSpPr>
          <p:nvPr>
            <p:ph type="sldNum" idx="12"/>
          </p:nvPr>
        </p:nvSpPr>
        <p:spPr>
          <a:xfrm>
            <a:off x="11459121" y="6405500"/>
            <a:ext cx="6444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GB" kern="0"/>
              <a:pPr defTabSz="1219170">
                <a:buClr>
                  <a:srgbClr val="000000"/>
                </a:buClr>
              </a:pPr>
              <a:t>99</a:t>
            </a:fld>
            <a:endParaRPr kern="0"/>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oogle">
  <a:themeElements>
    <a:clrScheme name="Google">
      <a:dk1>
        <a:srgbClr val="4285F4"/>
      </a:dk1>
      <a:lt1>
        <a:srgbClr val="FFFFFF"/>
      </a:lt1>
      <a:dk2>
        <a:srgbClr val="666666"/>
      </a:dk2>
      <a:lt2>
        <a:srgbClr val="BDBDBD"/>
      </a:lt2>
      <a:accent1>
        <a:srgbClr val="0277BD"/>
      </a:accent1>
      <a:accent2>
        <a:srgbClr val="34A853"/>
      </a:accent2>
      <a:accent3>
        <a:srgbClr val="EA4335"/>
      </a:accent3>
      <a:accent4>
        <a:srgbClr val="FF9800"/>
      </a:accent4>
      <a:accent5>
        <a:srgbClr val="4FC3F7"/>
      </a:accent5>
      <a:accent6>
        <a:srgbClr val="FBBC05"/>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ttachment_Id xmlns="aaad0b86-1dbf-48d2-99f8-fcc2ae493cd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2FCCED0C3CA34289BDE3963578B741" ma:contentTypeVersion="3" ma:contentTypeDescription="Create a new document." ma:contentTypeScope="" ma:versionID="fc7af3474e9c5cda3d834e52bb51166d">
  <xsd:schema xmlns:xsd="http://www.w3.org/2001/XMLSchema" xmlns:xs="http://www.w3.org/2001/XMLSchema" xmlns:p="http://schemas.microsoft.com/office/2006/metadata/properties" xmlns:ns2="38080443-59f1-4468-9185-e277ce99790f" xmlns:ns3="aaad0b86-1dbf-48d2-99f8-fcc2ae493cdc" targetNamespace="http://schemas.microsoft.com/office/2006/metadata/properties" ma:root="true" ma:fieldsID="7e742c72fabc2c9633e3e9b3f801ed08" ns2:_="" ns3:_="">
    <xsd:import namespace="38080443-59f1-4468-9185-e277ce99790f"/>
    <xsd:import namespace="aaad0b86-1dbf-48d2-99f8-fcc2ae493cdc"/>
    <xsd:element name="properties">
      <xsd:complexType>
        <xsd:sequence>
          <xsd:element name="documentManagement">
            <xsd:complexType>
              <xsd:all>
                <xsd:element ref="ns2:SharedWithUsers" minOccurs="0"/>
                <xsd:element ref="ns2:SharedWithDetails" minOccurs="0"/>
                <xsd:element ref="ns3:Attachment_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80443-59f1-4468-9185-e277ce99790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d0b86-1dbf-48d2-99f8-fcc2ae493cdc" elementFormDefault="qualified">
    <xsd:import namespace="http://schemas.microsoft.com/office/2006/documentManagement/types"/>
    <xsd:import namespace="http://schemas.microsoft.com/office/infopath/2007/PartnerControls"/>
    <xsd:element name="Attachment_Id" ma:index="10" nillable="true" ma:displayName="Attachment_Id" ma:internalName="Attachment_Id">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F9901C-29EA-4317-B73E-E8D338B76E6C}">
  <ds:schemaRefs>
    <ds:schemaRef ds:uri="http://schemas.microsoft.com/sharepoint/v3/contenttype/forms"/>
  </ds:schemaRefs>
</ds:datastoreItem>
</file>

<file path=customXml/itemProps2.xml><?xml version="1.0" encoding="utf-8"?>
<ds:datastoreItem xmlns:ds="http://schemas.openxmlformats.org/officeDocument/2006/customXml" ds:itemID="{C17B4CF7-7FE2-4DB7-A864-DF8D9AB202F8}">
  <ds:schemaRefs>
    <ds:schemaRef ds:uri="http://schemas.openxmlformats.org/package/2006/metadata/core-properties"/>
    <ds:schemaRef ds:uri="http://schemas.microsoft.com/office/2006/documentManagement/types"/>
    <ds:schemaRef ds:uri="aaad0b86-1dbf-48d2-99f8-fcc2ae493cdc"/>
    <ds:schemaRef ds:uri="http://schemas.microsoft.com/office/2006/metadata/properties"/>
    <ds:schemaRef ds:uri="http://purl.org/dc/terms/"/>
    <ds:schemaRef ds:uri="http://www.w3.org/XML/1998/namespace"/>
    <ds:schemaRef ds:uri="http://schemas.microsoft.com/office/infopath/2007/PartnerControls"/>
    <ds:schemaRef ds:uri="38080443-59f1-4468-9185-e277ce99790f"/>
    <ds:schemaRef ds:uri="http://purl.org/dc/dcmitype/"/>
    <ds:schemaRef ds:uri="http://purl.org/dc/elements/1.1/"/>
  </ds:schemaRefs>
</ds:datastoreItem>
</file>

<file path=customXml/itemProps3.xml><?xml version="1.0" encoding="utf-8"?>
<ds:datastoreItem xmlns:ds="http://schemas.openxmlformats.org/officeDocument/2006/customXml" ds:itemID="{48C60646-3919-4855-BC0B-FBC90764E2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080443-59f1-4468-9185-e277ce99790f"/>
    <ds:schemaRef ds:uri="aaad0b86-1dbf-48d2-99f8-fcc2ae493c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8517</TotalTime>
  <Words>7047</Words>
  <Application>Microsoft Office PowerPoint</Application>
  <PresentationFormat>Widescreen</PresentationFormat>
  <Paragraphs>896</Paragraphs>
  <Slides>108</Slides>
  <Notes>99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108</vt:i4>
      </vt:variant>
    </vt:vector>
  </HeadingPairs>
  <TitlesOfParts>
    <vt:vector size="125" baseType="lpstr">
      <vt:lpstr>Arial</vt:lpstr>
      <vt:lpstr>Calibri</vt:lpstr>
      <vt:lpstr>Calibri Light</vt:lpstr>
      <vt:lpstr>Google Sans</vt:lpstr>
      <vt:lpstr>Google Sans Medium</vt:lpstr>
      <vt:lpstr>Google Sans SemiBold</vt:lpstr>
      <vt:lpstr>Google Sans Text</vt:lpstr>
      <vt:lpstr>Google Sans Text Medium</vt:lpstr>
      <vt:lpstr>Helvetica Neue Light</vt:lpstr>
      <vt:lpstr>Roboto</vt:lpstr>
      <vt:lpstr>Times New Roman</vt:lpstr>
      <vt:lpstr>Wingdings</vt:lpstr>
      <vt:lpstr>Thème Office</vt:lpstr>
      <vt:lpstr>Simple Light</vt:lpstr>
      <vt:lpstr>1_Simple Light</vt:lpstr>
      <vt:lpstr>Google</vt:lpstr>
      <vt:lpstr>2_Simple Light</vt:lpstr>
      <vt:lpstr>PowerPoint Presentation</vt:lpstr>
      <vt:lpstr>Regulatory landscape - Platforms</vt:lpstr>
      <vt:lpstr>Regulatory landscape - Platforms</vt:lpstr>
      <vt:lpstr>Regulatory landscape - Platforms</vt:lpstr>
      <vt:lpstr>PowerPoint Presentation</vt:lpstr>
      <vt:lpstr>PowerPoint Presentation</vt:lpstr>
      <vt:lpstr>PowerPoint Presentation</vt:lpstr>
      <vt:lpstr>PowerPoint Presentation</vt:lpstr>
      <vt:lpstr>EC Alphabet Workshop DMA Art. 6(3) &amp; Art. 6(11) March 21, 2024</vt:lpstr>
      <vt:lpstr>Art. 6(3) Choice Screens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 6(11) Google Search Data Sharing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Regulatory landscape - Platforms</vt:lpstr>
      <vt:lpstr>Coffee break </vt:lpstr>
      <vt:lpstr>PowerPoint Presentation</vt:lpstr>
      <vt:lpstr>PowerPoint Presentation</vt:lpstr>
      <vt:lpstr>PowerPoint Presentation</vt:lpstr>
      <vt:lpstr>PowerPoint Presentation</vt:lpstr>
      <vt:lpstr>EC Alphabet Workshop DMA Art. 6(4), 5(7), 5(4) Google Play / Android  March 21,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Regulatory landscape - Platforms</vt:lpstr>
      <vt:lpstr>Lunch break </vt:lpstr>
      <vt:lpstr>PowerPoint Presentation</vt:lpstr>
      <vt:lpstr>PowerPoint Presentation</vt:lpstr>
      <vt:lpstr>EC Alphabet Workshop  DMA Art. 6(5) Google Search  March 21,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Regulatory landscape - Platforms</vt:lpstr>
      <vt:lpstr>Coffee break </vt:lpstr>
      <vt:lpstr>PowerPoint Presentation</vt:lpstr>
      <vt:lpstr>PowerPoint Presentation</vt:lpstr>
      <vt:lpstr>PowerPoint Presentation</vt:lpstr>
      <vt:lpstr>EC Alphabet Workshop  DMA Art. 5(2), 6(9) &amp; 6(10) March 21, 2024</vt:lpstr>
      <vt:lpstr>Art. 5(2) Consents</vt:lpstr>
      <vt:lpstr>Complying with Art. 5(2) required work on two main pillars</vt:lpstr>
      <vt:lpstr>Article 5(2) consent screens</vt:lpstr>
      <vt:lpstr>By default, CPS data is inaccessible to other services</vt:lpstr>
      <vt:lpstr>What this means in practice: imagine the user is planning a trip to Barcelona…</vt:lpstr>
      <vt:lpstr>Imagine that the user visits YouTube in a fully Art. 5(2) consented state…</vt:lpstr>
      <vt:lpstr>Imagine that the user visits YouTube in a fully Art. 5(2) unconsented state…</vt:lpstr>
      <vt:lpstr>PowerPoint Presentation</vt:lpstr>
      <vt:lpstr>Art. 6(9)  Data Portability</vt:lpstr>
      <vt:lpstr>Google’s long-standing commitment to data portability  </vt:lpstr>
      <vt:lpstr>How Takeout works</vt:lpstr>
      <vt:lpstr>The Data Portability API</vt:lpstr>
      <vt:lpstr>User &amp; market feedback on the new Data Portability API </vt:lpstr>
      <vt:lpstr>Third-party verification process</vt:lpstr>
      <vt:lpstr>How can end users and authorised third parties get access to end user data?</vt:lpstr>
      <vt:lpstr>Art. 6(10)  Data Sharing</vt:lpstr>
      <vt:lpstr>Our long-held approach to data sharing with business users</vt:lpstr>
      <vt:lpstr>PowerPoint Presentation</vt:lpstr>
      <vt:lpstr>PowerPoint Presentation</vt:lpstr>
      <vt:lpstr>PowerPoint Presentation</vt:lpstr>
      <vt:lpstr>PowerPoint Presentation</vt:lpstr>
      <vt:lpstr>PowerPoint Presentation</vt:lpstr>
      <vt:lpstr>Thank you! </vt:lpstr>
      <vt:lpstr>Regulatory landscape - Platforms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Alphabet Compliance WS - 21 March 2024 - merged.pptx</dc:title>
  <dc:subject/>
  <dc:creator>Utilisateur Microsoft Office</dc:creator>
  <cp:keywords/>
  <dc:description/>
  <cp:lastModifiedBy>ALDESCU Mara-Elena (CNECT)</cp:lastModifiedBy>
  <cp:revision>284</cp:revision>
  <cp:lastPrinted>2024-03-15T14:23:31Z</cp:lastPrinted>
  <dcterms:created xsi:type="dcterms:W3CDTF">2020-02-17T14:27:51Z</dcterms:created>
  <dcterms:modified xsi:type="dcterms:W3CDTF">2025-05-28T20:43:46Z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ServerID">
    <vt:lpwstr>0d3b22a6-6203-4efc-8e8e-b5279256493b</vt:lpwstr>
  </property>
  <property fmtid="{D5CDD505-2E9C-101B-9397-08002B2CF9AE}" pid="3" name="Offisync_ProviderInitializationData">
    <vt:lpwstr>https://webgate.ec.europa.eu/connected</vt:lpwstr>
  </property>
  <property fmtid="{D5CDD505-2E9C-101B-9397-08002B2CF9AE}" pid="4" name="Offisync_UpdateToken">
    <vt:lpwstr>1</vt:lpwstr>
  </property>
  <property fmtid="{D5CDD505-2E9C-101B-9397-08002B2CF9AE}" pid="5" name="Jive_VersionGuid">
    <vt:lpwstr>728d8852-d29e-48af-b1f5-3c0052d3fc2c</vt:lpwstr>
  </property>
  <property fmtid="{D5CDD505-2E9C-101B-9397-08002B2CF9AE}" pid="6" name="Jive_LatestUserAccountName">
    <vt:lpwstr>eichian</vt:lpwstr>
  </property>
  <property fmtid="{D5CDD505-2E9C-101B-9397-08002B2CF9AE}" pid="7" name="Offisync_UniqueId">
    <vt:lpwstr>257491</vt:lpwstr>
  </property>
  <property fmtid="{D5CDD505-2E9C-101B-9397-08002B2CF9AE}" pid="8" name="ContentTypeId">
    <vt:lpwstr>0x010100BF2FCCED0C3CA34289BDE3963578B741</vt:lpwstr>
  </property>
  <property fmtid="{D5CDD505-2E9C-101B-9397-08002B2CF9AE}" pid="9" name="_dlc_DocIdItemGuid">
    <vt:lpwstr>8dfc27c3-1100-44be-b033-766501c2c813</vt:lpwstr>
  </property>
  <property fmtid="{D5CDD505-2E9C-101B-9397-08002B2CF9AE}" pid="10" name="MSIP_Label_6bd9ddd1-4d20-43f6-abfa-fc3c07406f94_Enabled">
    <vt:lpwstr>true</vt:lpwstr>
  </property>
  <property fmtid="{D5CDD505-2E9C-101B-9397-08002B2CF9AE}" pid="11" name="MSIP_Label_6bd9ddd1-4d20-43f6-abfa-fc3c07406f94_SetDate">
    <vt:lpwstr>2022-09-20T14:42:47Z</vt:lpwstr>
  </property>
  <property fmtid="{D5CDD505-2E9C-101B-9397-08002B2CF9AE}" pid="12" name="MSIP_Label_6bd9ddd1-4d20-43f6-abfa-fc3c07406f94_Method">
    <vt:lpwstr>Standard</vt:lpwstr>
  </property>
  <property fmtid="{D5CDD505-2E9C-101B-9397-08002B2CF9AE}" pid="13" name="MSIP_Label_6bd9ddd1-4d20-43f6-abfa-fc3c07406f94_Name">
    <vt:lpwstr>Commission Use</vt:lpwstr>
  </property>
  <property fmtid="{D5CDD505-2E9C-101B-9397-08002B2CF9AE}" pid="14" name="MSIP_Label_6bd9ddd1-4d20-43f6-abfa-fc3c07406f94_SiteId">
    <vt:lpwstr>b24c8b06-522c-46fe-9080-70926f8dddb1</vt:lpwstr>
  </property>
  <property fmtid="{D5CDD505-2E9C-101B-9397-08002B2CF9AE}" pid="15" name="MSIP_Label_6bd9ddd1-4d20-43f6-abfa-fc3c07406f94_ActionId">
    <vt:lpwstr>6396b066-6f26-4e78-ac9d-8826bd6b0e39</vt:lpwstr>
  </property>
  <property fmtid="{D5CDD505-2E9C-101B-9397-08002B2CF9AE}" pid="16" name="MSIP_Label_6bd9ddd1-4d20-43f6-abfa-fc3c07406f94_ContentBits">
    <vt:lpwstr>0</vt:lpwstr>
  </property>
  <property fmtid="{D5CDD505-2E9C-101B-9397-08002B2CF9AE}" pid="17" name="Jive_ModifiedButNotPublished">
    <vt:lpwstr>True</vt:lpwstr>
  </property>
</Properties>
</file>