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6.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49"/>
  </p:notesMasterIdLst>
  <p:sldIdLst>
    <p:sldId id="256" r:id="rId6"/>
    <p:sldId id="387" r:id="rId7"/>
    <p:sldId id="416" r:id="rId8"/>
    <p:sldId id="393" r:id="rId9"/>
    <p:sldId id="397" r:id="rId10"/>
    <p:sldId id="424" r:id="rId11"/>
    <p:sldId id="376" r:id="rId12"/>
    <p:sldId id="425" r:id="rId13"/>
    <p:sldId id="426" r:id="rId14"/>
    <p:sldId id="382" r:id="rId15"/>
    <p:sldId id="427" r:id="rId16"/>
    <p:sldId id="2147480055" r:id="rId17"/>
    <p:sldId id="2147480083" r:id="rId18"/>
    <p:sldId id="2147480084" r:id="rId19"/>
    <p:sldId id="2147480085" r:id="rId20"/>
    <p:sldId id="2147480086" r:id="rId21"/>
    <p:sldId id="2147480087" r:id="rId22"/>
    <p:sldId id="2147480088" r:id="rId23"/>
    <p:sldId id="2147480089" r:id="rId24"/>
    <p:sldId id="2147480090" r:id="rId25"/>
    <p:sldId id="2147480091" r:id="rId26"/>
    <p:sldId id="2147480092" r:id="rId27"/>
    <p:sldId id="2147480093" r:id="rId28"/>
    <p:sldId id="2147480094" r:id="rId29"/>
    <p:sldId id="433" r:id="rId30"/>
    <p:sldId id="396" r:id="rId31"/>
    <p:sldId id="389" r:id="rId32"/>
    <p:sldId id="428" r:id="rId33"/>
    <p:sldId id="429" r:id="rId34"/>
    <p:sldId id="430" r:id="rId35"/>
    <p:sldId id="431" r:id="rId36"/>
    <p:sldId id="2147480056" r:id="rId37"/>
    <p:sldId id="2147480059" r:id="rId38"/>
    <p:sldId id="2147480063" r:id="rId39"/>
    <p:sldId id="2147480060" r:id="rId40"/>
    <p:sldId id="2147480062" r:id="rId41"/>
    <p:sldId id="2147480068" r:id="rId42"/>
    <p:sldId id="2147480061" r:id="rId43"/>
    <p:sldId id="2147480069" r:id="rId44"/>
    <p:sldId id="2147480065" r:id="rId45"/>
    <p:sldId id="2147480082" r:id="rId46"/>
    <p:sldId id="434" r:id="rId47"/>
    <p:sldId id="316" r:id="rId48"/>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1131DA-AFF4-83B5-212C-C23DA861FBFD}" name="DESCAMPS Ambroise (COMP)" initials="DA(" userId="S::Ambroise.DESCAMPS@ec.europa.eu::4318f5ab-ef1d-4e16-9c29-2e79bb3dfe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0C7"/>
    <a:srgbClr val="2038A5"/>
    <a:srgbClr val="EFF5FB"/>
    <a:srgbClr val="37D1B4"/>
    <a:srgbClr val="C298BD"/>
    <a:srgbClr val="A3659C"/>
    <a:srgbClr val="09C3AA"/>
    <a:srgbClr val="004F9F"/>
    <a:srgbClr val="CC33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590" autoAdjust="0"/>
    <p:restoredTop sz="84795" autoAdjust="0"/>
  </p:normalViewPr>
  <p:slideViewPr>
    <p:cSldViewPr snapToGrid="0" snapToObjects="1" showGuides="1">
      <p:cViewPr varScale="1">
        <p:scale>
          <a:sx n="54" d="100"/>
          <a:sy n="54" d="100"/>
        </p:scale>
        <p:origin x="24" y="-2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02.663"/>
    </inkml:context>
    <inkml:brush xml:id="br0">
      <inkml:brushProperty name="width" value="0.035" units="cm"/>
      <inkml:brushProperty name="height" value="0.035" units="cm"/>
      <inkml:brushProperty name="color" value="#FFFFFF"/>
    </inkml:brush>
  </inkml:definitions>
  <inkml:trace contextRef="#ctx0" brushRef="#br0">1 421 24575,'0'-12'0,"1"1"0,0-1 0,1 0 0,0 0 0,1 1 0,0-1 0,1 1 0,7-15 0,0-6 0,-2 0 0,8-45 0,-10 40 0,17-53 0,-18 72-1365,-1 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3.299"/>
    </inkml:context>
    <inkml:brush xml:id="br0">
      <inkml:brushProperty name="width" value="0.035" units="cm"/>
      <inkml:brushProperty name="height" value="0.035" units="cm"/>
      <inkml:brushProperty name="color" value="#FFFFFF"/>
    </inkml:brush>
  </inkml:definitions>
  <inkml:trace contextRef="#ctx0" brushRef="#br0">1 134 24575,'0'-3'0,"0"-4"0,0-5 0,0-2 0,3 0 0,1 0 0,0-1 0,-1-1 0,3 2 0,0 1 0,-2 2-8191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5.420"/>
    </inkml:context>
    <inkml:brush xml:id="br0">
      <inkml:brushProperty name="width" value="0.035" units="cm"/>
      <inkml:brushProperty name="height" value="0.035" units="cm"/>
      <inkml:brushProperty name="color" value="#FFFFFF"/>
    </inkml:brush>
  </inkml:definitions>
  <inkml:trace contextRef="#ctx0" brushRef="#br0">1 1 24575,'0'3'0,"0"4"0,0 5 0,0-1-8191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6.688"/>
    </inkml:context>
    <inkml:brush xml:id="br0">
      <inkml:brushProperty name="width" value="0.035" units="cm"/>
      <inkml:brushProperty name="height" value="0.035" units="cm"/>
      <inkml:brushProperty name="color" value="#FFFFFF"/>
    </inkml:brush>
  </inkml:definitions>
  <inkml:trace contextRef="#ctx0" brushRef="#br0">1 146 24575,'0'-3'0,"3"-1"0,1-3 0,0-4 0,-1-2 0,0-3 0,-2-1 0,3 1 0,1 2 0,-1-2 0,-1 1 0,-1 1-8191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9.037"/>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02.663"/>
    </inkml:context>
    <inkml:brush xml:id="br0">
      <inkml:brushProperty name="width" value="0.035" units="cm"/>
      <inkml:brushProperty name="height" value="0.035" units="cm"/>
      <inkml:brushProperty name="color" value="#FFFFFF"/>
    </inkml:brush>
  </inkml:definitions>
  <inkml:trace contextRef="#ctx0" brushRef="#br0">1 421 24575,'0'-12'0,"1"1"0,0-1 0,1 0 0,0 0 0,1 1 0,0-1 0,1 1 0,7-15 0,0-6 0,-2 0 0,8-45 0,-10 40 0,17-53 0,-18 72-1365,-1 2-5461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18.365"/>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21.600"/>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26.202"/>
    </inkml:context>
    <inkml:brush xml:id="br0">
      <inkml:brushProperty name="width" value="0.035" units="cm"/>
      <inkml:brushProperty name="height" value="0.035" units="cm"/>
      <inkml:brushProperty name="color" value="#FFFFFF"/>
    </inkml:brush>
  </inkml:definitions>
  <inkml:trace contextRef="#ctx0" brushRef="#br0">1 1 24575,'3'0'0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38.737"/>
    </inkml:context>
    <inkml:brush xml:id="br0">
      <inkml:brushProperty name="width" value="0.035" units="cm"/>
      <inkml:brushProperty name="height" value="0.035" units="cm"/>
      <inkml:brushProperty name="color" value="#FFFFFF"/>
    </inkml:brush>
  </inkml:definitions>
  <inkml:trace contextRef="#ctx0" brushRef="#br0">1 1 24575,'0'3'0,"0"4"0,0 5 0,0 2 0,0 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1.757"/>
    </inkml:context>
    <inkml:brush xml:id="br0">
      <inkml:brushProperty name="width" value="0.035" units="cm"/>
      <inkml:brushProperty name="height" value="0.035" units="cm"/>
      <inkml:brushProperty name="color" value="#FFFFFF"/>
    </inkml:brush>
  </inkml:definitions>
  <inkml:trace contextRef="#ctx0" brushRef="#br0">0 0 24575,'0'3'0,"0"5"0,0 3 0,0 3 0,4 0 0,0 0 0,0 1 0,-1-2-8191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18.365"/>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5.376"/>
    </inkml:context>
    <inkml:brush xml:id="br0">
      <inkml:brushProperty name="width" value="0.035" units="cm"/>
      <inkml:brushProperty name="height" value="0.035" units="cm"/>
      <inkml:brushProperty name="color" value="#FFFFFF"/>
    </inkml:brush>
  </inkml:definitions>
  <inkml:trace contextRef="#ctx0" brushRef="#br0">1 1 24575,'0'3'0,"3"1"0,1 3 0,0 4 0,-1-1-8191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7.177"/>
    </inkml:context>
    <inkml:brush xml:id="br0">
      <inkml:brushProperty name="width" value="0.035" units="cm"/>
      <inkml:brushProperty name="height" value="0.035" units="cm"/>
      <inkml:brushProperty name="color" value="#FFFFFF"/>
    </inkml:brush>
  </inkml:definitions>
  <inkml:trace contextRef="#ctx0" brushRef="#br0">1 164 24575,'0'-3'0,"0"-4"0,0-5 0,0-2 0,3 0 0,1 0 0,0-1 0,3 2 0,-1 1 0,0-2 0,-2-1 0,-2-1 0,0 2-8191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9.585"/>
    </inkml:context>
    <inkml:brush xml:id="br0">
      <inkml:brushProperty name="width" value="0.035" units="cm"/>
      <inkml:brushProperty name="height" value="0.035" units="cm"/>
      <inkml:brushProperty name="color" value="#FFFFFF"/>
    </inkml:brush>
  </inkml:definitions>
  <inkml:trace contextRef="#ctx0" brushRef="#br0">1 264 24575,'0'-3'0,"0"-5"0,0-3 0,0-3 0,0-3 0,0-1 0,0-1 0,0 0 0,0-1 0,0 1 0,0 0 0,0 1 0,0-1 0,0 1 0,0-4 0,0 3-8191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3.299"/>
    </inkml:context>
    <inkml:brush xml:id="br0">
      <inkml:brushProperty name="width" value="0.035" units="cm"/>
      <inkml:brushProperty name="height" value="0.035" units="cm"/>
      <inkml:brushProperty name="color" value="#FFFFFF"/>
    </inkml:brush>
  </inkml:definitions>
  <inkml:trace contextRef="#ctx0" brushRef="#br0">1 134 24575,'0'-3'0,"0"-4"0,0-5 0,0-2 0,3 0 0,1 0 0,0-1 0,-1-1 0,3 2 0,0 1 0,-2 2-8191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5.420"/>
    </inkml:context>
    <inkml:brush xml:id="br0">
      <inkml:brushProperty name="width" value="0.035" units="cm"/>
      <inkml:brushProperty name="height" value="0.035" units="cm"/>
      <inkml:brushProperty name="color" value="#FFFFFF"/>
    </inkml:brush>
  </inkml:definitions>
  <inkml:trace contextRef="#ctx0" brushRef="#br0">1 1 24575,'0'3'0,"0"4"0,0 5 0,0-1-8191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6.688"/>
    </inkml:context>
    <inkml:brush xml:id="br0">
      <inkml:brushProperty name="width" value="0.035" units="cm"/>
      <inkml:brushProperty name="height" value="0.035" units="cm"/>
      <inkml:brushProperty name="color" value="#FFFFFF"/>
    </inkml:brush>
  </inkml:definitions>
  <inkml:trace contextRef="#ctx0" brushRef="#br0">1 146 24575,'0'-3'0,"3"-1"0,1-3 0,0-4 0,-1-2 0,0-3 0,-2-1 0,3 1 0,1 2 0,-1-2 0,-1 1 0,-1 1-8191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59.037"/>
    </inkml:context>
    <inkml:brush xml:id="br0">
      <inkml:brushProperty name="width" value="0.035" units="cm"/>
      <inkml:brushProperty name="height" value="0.035" units="cm"/>
      <inkml:brushProperty name="color" value="#FFFFFF"/>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21.600"/>
    </inkml:context>
    <inkml:brush xml:id="br0">
      <inkml:brushProperty name="width" value="0.035" units="cm"/>
      <inkml:brushProperty name="height" value="0.035" units="cm"/>
      <inkml:brushProperty name="color" value="#FFFFFF"/>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26.202"/>
    </inkml:context>
    <inkml:brush xml:id="br0">
      <inkml:brushProperty name="width" value="0.035" units="cm"/>
      <inkml:brushProperty name="height" value="0.035" units="cm"/>
      <inkml:brushProperty name="color" value="#FFFFFF"/>
    </inkml:brush>
  </inkml:definitions>
  <inkml:trace contextRef="#ctx0" brushRef="#br0">1 1 24575,'3'0'0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38.737"/>
    </inkml:context>
    <inkml:brush xml:id="br0">
      <inkml:brushProperty name="width" value="0.035" units="cm"/>
      <inkml:brushProperty name="height" value="0.035" units="cm"/>
      <inkml:brushProperty name="color" value="#FFFFFF"/>
    </inkml:brush>
  </inkml:definitions>
  <inkml:trace contextRef="#ctx0" brushRef="#br0">1 1 24575,'0'3'0,"0"4"0,0 5 0,0 2 0,0 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1.757"/>
    </inkml:context>
    <inkml:brush xml:id="br0">
      <inkml:brushProperty name="width" value="0.035" units="cm"/>
      <inkml:brushProperty name="height" value="0.035" units="cm"/>
      <inkml:brushProperty name="color" value="#FFFFFF"/>
    </inkml:brush>
  </inkml:definitions>
  <inkml:trace contextRef="#ctx0" brushRef="#br0">0 0 24575,'0'3'0,"0"5"0,0 3 0,0 3 0,4 0 0,0 0 0,0 1 0,-1-2-8191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5.376"/>
    </inkml:context>
    <inkml:brush xml:id="br0">
      <inkml:brushProperty name="width" value="0.035" units="cm"/>
      <inkml:brushProperty name="height" value="0.035" units="cm"/>
      <inkml:brushProperty name="color" value="#FFFFFF"/>
    </inkml:brush>
  </inkml:definitions>
  <inkml:trace contextRef="#ctx0" brushRef="#br0">1 1 24575,'0'3'0,"3"1"0,1 3 0,0 4 0,-1-1-8191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7.177"/>
    </inkml:context>
    <inkml:brush xml:id="br0">
      <inkml:brushProperty name="width" value="0.035" units="cm"/>
      <inkml:brushProperty name="height" value="0.035" units="cm"/>
      <inkml:brushProperty name="color" value="#FFFFFF"/>
    </inkml:brush>
  </inkml:definitions>
  <inkml:trace contextRef="#ctx0" brushRef="#br0">1 164 24575,'0'-3'0,"0"-4"0,0-5 0,0-2 0,3 0 0,1 0 0,0-1 0,3 2 0,-1 1 0,0-2 0,-2-1 0,-2-1 0,0 2-8191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15T18:42:49.585"/>
    </inkml:context>
    <inkml:brush xml:id="br0">
      <inkml:brushProperty name="width" value="0.035" units="cm"/>
      <inkml:brushProperty name="height" value="0.035" units="cm"/>
      <inkml:brushProperty name="color" value="#FFFFFF"/>
    </inkml:brush>
  </inkml:definitions>
  <inkml:trace contextRef="#ctx0" brushRef="#br0">1 264 24575,'0'-3'0,"0"-5"0,0-3 0,0-3 0,0-3 0,0-1 0,0-1 0,0 0 0,0-1 0,0 1 0,0 0 0,0 1 0,0-1 0,0 1 0,0-4 0,0 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8B7FAF0-53C9-D141-8818-53E16B8CD5B3}" type="datetimeFigureOut">
              <a:rPr lang="fr-FR" smtClean="0"/>
              <a:t>28/05/2025</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50706D61-C5ED-A047-B887-ADDAF667948D}" type="slidenum">
              <a:rPr lang="fr-FR" smtClean="0"/>
              <a:t>‹#›</a:t>
            </a:fld>
            <a:endParaRPr lang="fr-FR"/>
          </a:p>
        </p:txBody>
      </p:sp>
    </p:spTree>
    <p:extLst>
      <p:ext uri="{BB962C8B-B14F-4D97-AF65-F5344CB8AC3E}">
        <p14:creationId xmlns:p14="http://schemas.microsoft.com/office/powerpoint/2010/main" val="9803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2</a:t>
            </a:fld>
            <a:endParaRPr lang="fr-FR"/>
          </a:p>
        </p:txBody>
      </p:sp>
    </p:spTree>
    <p:extLst>
      <p:ext uri="{BB962C8B-B14F-4D97-AF65-F5344CB8AC3E}">
        <p14:creationId xmlns:p14="http://schemas.microsoft.com/office/powerpoint/2010/main" val="1093547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25</a:t>
            </a:fld>
            <a:endParaRPr lang="fr-FR"/>
          </a:p>
        </p:txBody>
      </p:sp>
    </p:spTree>
    <p:extLst>
      <p:ext uri="{BB962C8B-B14F-4D97-AF65-F5344CB8AC3E}">
        <p14:creationId xmlns:p14="http://schemas.microsoft.com/office/powerpoint/2010/main" val="45351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28</a:t>
            </a:fld>
            <a:endParaRPr lang="fr-FR"/>
          </a:p>
        </p:txBody>
      </p:sp>
    </p:spTree>
    <p:extLst>
      <p:ext uri="{BB962C8B-B14F-4D97-AF65-F5344CB8AC3E}">
        <p14:creationId xmlns:p14="http://schemas.microsoft.com/office/powerpoint/2010/main" val="288075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29</a:t>
            </a:fld>
            <a:endParaRPr lang="fr-FR"/>
          </a:p>
        </p:txBody>
      </p:sp>
    </p:spTree>
    <p:extLst>
      <p:ext uri="{BB962C8B-B14F-4D97-AF65-F5344CB8AC3E}">
        <p14:creationId xmlns:p14="http://schemas.microsoft.com/office/powerpoint/2010/main" val="4164754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30</a:t>
            </a:fld>
            <a:endParaRPr lang="fr-FR"/>
          </a:p>
        </p:txBody>
      </p:sp>
    </p:spTree>
    <p:extLst>
      <p:ext uri="{BB962C8B-B14F-4D97-AF65-F5344CB8AC3E}">
        <p14:creationId xmlns:p14="http://schemas.microsoft.com/office/powerpoint/2010/main" val="331243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31</a:t>
            </a:fld>
            <a:endParaRPr lang="fr-FR"/>
          </a:p>
        </p:txBody>
      </p:sp>
    </p:spTree>
    <p:extLst>
      <p:ext uri="{BB962C8B-B14F-4D97-AF65-F5344CB8AC3E}">
        <p14:creationId xmlns:p14="http://schemas.microsoft.com/office/powerpoint/2010/main" val="2335517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FBF3C6-4787-DF4C-A292-C350A2B2C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35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FBF3C6-4787-DF4C-A292-C350A2B2C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2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42</a:t>
            </a:fld>
            <a:endParaRPr lang="fr-FR"/>
          </a:p>
        </p:txBody>
      </p:sp>
    </p:spTree>
    <p:extLst>
      <p:ext uri="{BB962C8B-B14F-4D97-AF65-F5344CB8AC3E}">
        <p14:creationId xmlns:p14="http://schemas.microsoft.com/office/powerpoint/2010/main" val="165056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3</a:t>
            </a:fld>
            <a:endParaRPr lang="fr-FR"/>
          </a:p>
        </p:txBody>
      </p:sp>
    </p:spTree>
    <p:extLst>
      <p:ext uri="{BB962C8B-B14F-4D97-AF65-F5344CB8AC3E}">
        <p14:creationId xmlns:p14="http://schemas.microsoft.com/office/powerpoint/2010/main" val="234216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4</a:t>
            </a:fld>
            <a:endParaRPr lang="fr-FR"/>
          </a:p>
        </p:txBody>
      </p:sp>
    </p:spTree>
    <p:extLst>
      <p:ext uri="{BB962C8B-B14F-4D97-AF65-F5344CB8AC3E}">
        <p14:creationId xmlns:p14="http://schemas.microsoft.com/office/powerpoint/2010/main" val="39704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6</a:t>
            </a:fld>
            <a:endParaRPr lang="fr-FR"/>
          </a:p>
        </p:txBody>
      </p:sp>
    </p:spTree>
    <p:extLst>
      <p:ext uri="{BB962C8B-B14F-4D97-AF65-F5344CB8AC3E}">
        <p14:creationId xmlns:p14="http://schemas.microsoft.com/office/powerpoint/2010/main" val="288075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7</a:t>
            </a:fld>
            <a:endParaRPr lang="fr-FR"/>
          </a:p>
        </p:txBody>
      </p:sp>
    </p:spTree>
    <p:extLst>
      <p:ext uri="{BB962C8B-B14F-4D97-AF65-F5344CB8AC3E}">
        <p14:creationId xmlns:p14="http://schemas.microsoft.com/office/powerpoint/2010/main" val="4164754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8</a:t>
            </a:fld>
            <a:endParaRPr lang="fr-FR"/>
          </a:p>
        </p:txBody>
      </p:sp>
    </p:spTree>
    <p:extLst>
      <p:ext uri="{BB962C8B-B14F-4D97-AF65-F5344CB8AC3E}">
        <p14:creationId xmlns:p14="http://schemas.microsoft.com/office/powerpoint/2010/main" val="196576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9</a:t>
            </a:fld>
            <a:endParaRPr lang="fr-FR"/>
          </a:p>
        </p:txBody>
      </p:sp>
    </p:spTree>
    <p:extLst>
      <p:ext uri="{BB962C8B-B14F-4D97-AF65-F5344CB8AC3E}">
        <p14:creationId xmlns:p14="http://schemas.microsoft.com/office/powerpoint/2010/main" val="196220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10</a:t>
            </a:fld>
            <a:endParaRPr lang="fr-FR"/>
          </a:p>
        </p:txBody>
      </p:sp>
    </p:spTree>
    <p:extLst>
      <p:ext uri="{BB962C8B-B14F-4D97-AF65-F5344CB8AC3E}">
        <p14:creationId xmlns:p14="http://schemas.microsoft.com/office/powerpoint/2010/main" val="3642787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E" baseline="0" dirty="0"/>
          </a:p>
        </p:txBody>
      </p:sp>
      <p:sp>
        <p:nvSpPr>
          <p:cNvPr id="4" name="Slide Number Placeholder 3"/>
          <p:cNvSpPr>
            <a:spLocks noGrp="1"/>
          </p:cNvSpPr>
          <p:nvPr>
            <p:ph type="sldNum" sz="quarter" idx="10"/>
          </p:nvPr>
        </p:nvSpPr>
        <p:spPr/>
        <p:txBody>
          <a:bodyPr/>
          <a:lstStyle/>
          <a:p>
            <a:fld id="{50706D61-C5ED-A047-B887-ADDAF667948D}" type="slidenum">
              <a:rPr lang="fr-FR" smtClean="0"/>
              <a:t>11</a:t>
            </a:fld>
            <a:endParaRPr lang="fr-FR"/>
          </a:p>
        </p:txBody>
      </p:sp>
    </p:spTree>
    <p:extLst>
      <p:ext uri="{BB962C8B-B14F-4D97-AF65-F5344CB8AC3E}">
        <p14:creationId xmlns:p14="http://schemas.microsoft.com/office/powerpoint/2010/main" val="233551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6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7CF7B-F474-7C42-BB03-117702B95E4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A434165-2BB7-E44D-942F-0E3BC9056D84}"/>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BA8AA07-AC09-AD49-821D-E6F007576063}"/>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185581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7EC5FA3-F8AD-5D45-BBF4-DBA25A4B8C6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104722-E0EA-0440-8717-FE5DAA535AA5}"/>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78C350B-5FA5-BD47-A1F0-18699D5612E5}"/>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271332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852B34-1E31-612B-1983-7191452CEA88}"/>
              </a:ext>
            </a:extLst>
          </p:cNvPr>
          <p:cNvSpPr>
            <a:spLocks noGrp="1"/>
          </p:cNvSpPr>
          <p:nvPr>
            <p:ph type="ctrTitle"/>
          </p:nvPr>
        </p:nvSpPr>
        <p:spPr>
          <a:xfrm>
            <a:off x="1524000" y="949325"/>
            <a:ext cx="9144000" cy="2387600"/>
          </a:xfrm>
          <a:prstGeom prst="rect">
            <a:avLst/>
          </a:prstGeom>
        </p:spPr>
        <p:txBody>
          <a:bodyPr anchor="b"/>
          <a:lstStyle>
            <a:lvl1pPr algn="ctr">
              <a:defRPr sz="6000" b="1">
                <a:solidFill>
                  <a:schemeClr val="bg1"/>
                </a:solidFill>
                <a:latin typeface="+mn-lt"/>
              </a:defRPr>
            </a:lvl1pPr>
          </a:lstStyle>
          <a:p>
            <a:r>
              <a:rPr lang="en-GB" noProof="0" dirty="0" err="1"/>
              <a:t>Modifiez</a:t>
            </a:r>
            <a:r>
              <a:rPr lang="en-GB" noProof="0" dirty="0"/>
              <a:t> le style du titre</a:t>
            </a:r>
          </a:p>
        </p:txBody>
      </p:sp>
      <p:sp>
        <p:nvSpPr>
          <p:cNvPr id="3" name="Sous-titre 2">
            <a:extLst>
              <a:ext uri="{FF2B5EF4-FFF2-40B4-BE49-F238E27FC236}">
                <a16:creationId xmlns:a16="http://schemas.microsoft.com/office/drawing/2014/main" id="{EDDB4CF5-5484-A619-F693-513370F88495}"/>
              </a:ext>
            </a:extLst>
          </p:cNvPr>
          <p:cNvSpPr>
            <a:spLocks noGrp="1"/>
          </p:cNvSpPr>
          <p:nvPr>
            <p:ph type="subTitle" idx="1"/>
          </p:nvPr>
        </p:nvSpPr>
        <p:spPr>
          <a:xfrm>
            <a:off x="1524000" y="3429000"/>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Modifiez le style des sous-titres du masque</a:t>
            </a:r>
          </a:p>
        </p:txBody>
      </p:sp>
    </p:spTree>
    <p:extLst>
      <p:ext uri="{BB962C8B-B14F-4D97-AF65-F5344CB8AC3E}">
        <p14:creationId xmlns:p14="http://schemas.microsoft.com/office/powerpoint/2010/main" val="415649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Whit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AC1354-C92F-E143-B2C0-2CAAAD95D94A}"/>
              </a:ext>
            </a:extLst>
          </p:cNvPr>
          <p:cNvSpPr txBox="1"/>
          <p:nvPr userDrawn="1"/>
        </p:nvSpPr>
        <p:spPr>
          <a:xfrm>
            <a:off x="421225" y="5638780"/>
            <a:ext cx="11368509" cy="375359"/>
          </a:xfrm>
          <a:prstGeom prst="rect">
            <a:avLst/>
          </a:prstGeom>
          <a:noFill/>
        </p:spPr>
        <p:txBody>
          <a:bodyPr wrap="square" rtlCol="0">
            <a:spAutoFit/>
          </a:bodyPr>
          <a:lstStyle/>
          <a:p>
            <a:pPr algn="ctr">
              <a:lnSpc>
                <a:spcPct val="150000"/>
              </a:lnSpc>
            </a:pPr>
            <a:r>
              <a:rPr lang="en-US" sz="1400" i="1" kern="1200">
                <a:solidFill>
                  <a:schemeClr val="tx1"/>
                </a:solidFill>
                <a:effectLst/>
                <a:latin typeface="+mn-lt"/>
                <a:ea typeface="+mn-ea"/>
                <a:cs typeface="+mn-cs"/>
              </a:rPr>
              <a:t>Content will be available to internal audiences on-demand</a:t>
            </a:r>
          </a:p>
        </p:txBody>
      </p:sp>
      <p:sp>
        <p:nvSpPr>
          <p:cNvPr id="9" name="Title 1">
            <a:extLst>
              <a:ext uri="{FF2B5EF4-FFF2-40B4-BE49-F238E27FC236}">
                <a16:creationId xmlns:a16="http://schemas.microsoft.com/office/drawing/2014/main" id="{E2D88686-26EA-274D-BEBF-FEC0419D0782}"/>
              </a:ext>
            </a:extLst>
          </p:cNvPr>
          <p:cNvSpPr txBox="1">
            <a:spLocks/>
          </p:cNvSpPr>
          <p:nvPr userDrawn="1"/>
        </p:nvSpPr>
        <p:spPr>
          <a:xfrm>
            <a:off x="421225" y="1431445"/>
            <a:ext cx="11349550" cy="915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2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2800" b="0"/>
              <a:t>All content is strictly under NDA</a:t>
            </a:r>
          </a:p>
        </p:txBody>
      </p:sp>
      <p:sp>
        <p:nvSpPr>
          <p:cNvPr id="11" name="Title 1">
            <a:extLst>
              <a:ext uri="{FF2B5EF4-FFF2-40B4-BE49-F238E27FC236}">
                <a16:creationId xmlns:a16="http://schemas.microsoft.com/office/drawing/2014/main" id="{5FE7086E-99ED-6D48-BA68-707998F8490E}"/>
              </a:ext>
            </a:extLst>
          </p:cNvPr>
          <p:cNvSpPr txBox="1">
            <a:spLocks/>
          </p:cNvSpPr>
          <p:nvPr userDrawn="1"/>
        </p:nvSpPr>
        <p:spPr>
          <a:xfrm>
            <a:off x="421224" y="995131"/>
            <a:ext cx="11368509" cy="915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200" b="1" i="0" kern="1200">
                <a:solidFill>
                  <a:schemeClr val="tx1"/>
                </a:solidFill>
                <a:latin typeface="Segoe UI" panose="020B0502040204020203" pitchFamily="34" charset="0"/>
                <a:ea typeface="+mj-ea"/>
                <a:cs typeface="Segoe UI" panose="020B0502040204020203" pitchFamily="34" charset="0"/>
              </a:defRPr>
            </a:lvl1pPr>
          </a:lstStyle>
          <a:p>
            <a:pPr algn="ctr"/>
            <a:r>
              <a:rPr lang="en-US" sz="4800">
                <a:solidFill>
                  <a:schemeClr val="accent6">
                    <a:lumMod val="75000"/>
                  </a:schemeClr>
                </a:solidFill>
              </a:rPr>
              <a:t>CONFIDENTIAL – Internal Only</a:t>
            </a:r>
            <a:endParaRPr lang="en-US" sz="4800" b="0">
              <a:solidFill>
                <a:schemeClr val="accent6">
                  <a:lumMod val="75000"/>
                </a:schemeClr>
              </a:solidFill>
            </a:endParaRPr>
          </a:p>
        </p:txBody>
      </p:sp>
      <p:sp>
        <p:nvSpPr>
          <p:cNvPr id="20" name="Rectangle 19">
            <a:extLst>
              <a:ext uri="{FF2B5EF4-FFF2-40B4-BE49-F238E27FC236}">
                <a16:creationId xmlns:a16="http://schemas.microsoft.com/office/drawing/2014/main" id="{C43C4074-015A-A546-9A23-12B774C48A90}"/>
              </a:ext>
            </a:extLst>
          </p:cNvPr>
          <p:cNvSpPr/>
          <p:nvPr userDrawn="1"/>
        </p:nvSpPr>
        <p:spPr>
          <a:xfrm>
            <a:off x="3080993" y="4057191"/>
            <a:ext cx="211320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a:solidFill>
                  <a:schemeClr val="tx1"/>
                </a:solidFill>
                <a:effectLst/>
                <a:latin typeface="+mn-lt"/>
                <a:ea typeface="+mn-ea"/>
                <a:cs typeface="+mn-cs"/>
              </a:rPr>
              <a:t>DO NOT </a:t>
            </a:r>
            <a:r>
              <a:rPr lang="en-US" sz="1800" kern="1200">
                <a:solidFill>
                  <a:schemeClr val="tx1"/>
                </a:solidFill>
                <a:effectLst/>
                <a:latin typeface="+mn-lt"/>
                <a:ea typeface="+mn-ea"/>
                <a:cs typeface="+mn-cs"/>
              </a:rPr>
              <a:t>take photos or video of sessions or slides</a:t>
            </a:r>
          </a:p>
        </p:txBody>
      </p:sp>
      <p:sp>
        <p:nvSpPr>
          <p:cNvPr id="21" name="Rectangle 20">
            <a:extLst>
              <a:ext uri="{FF2B5EF4-FFF2-40B4-BE49-F238E27FC236}">
                <a16:creationId xmlns:a16="http://schemas.microsoft.com/office/drawing/2014/main" id="{920C729B-3640-9E46-8FA8-03A845D3A52E}"/>
              </a:ext>
            </a:extLst>
          </p:cNvPr>
          <p:cNvSpPr/>
          <p:nvPr userDrawn="1"/>
        </p:nvSpPr>
        <p:spPr>
          <a:xfrm>
            <a:off x="6347139" y="4074967"/>
            <a:ext cx="2865468" cy="923330"/>
          </a:xfrm>
          <a:prstGeom prst="rect">
            <a:avLst/>
          </a:prstGeom>
        </p:spPr>
        <p:txBody>
          <a:bodyPr wrap="square">
            <a:spAutoFit/>
          </a:bodyPr>
          <a:lstStyle/>
          <a:p>
            <a:pPr algn="ctr">
              <a:lnSpc>
                <a:spcPct val="100000"/>
              </a:lnSpc>
            </a:pPr>
            <a:r>
              <a:rPr lang="en-US" sz="1800" b="1" kern="1200">
                <a:solidFill>
                  <a:schemeClr val="tx1"/>
                </a:solidFill>
                <a:effectLst/>
                <a:latin typeface="+mn-lt"/>
                <a:ea typeface="+mn-ea"/>
                <a:cs typeface="+mn-cs"/>
              </a:rPr>
              <a:t>DO NOT </a:t>
            </a:r>
            <a:r>
              <a:rPr lang="en-US" sz="1800" kern="1200">
                <a:solidFill>
                  <a:schemeClr val="tx1"/>
                </a:solidFill>
                <a:effectLst/>
                <a:latin typeface="+mn-lt"/>
                <a:ea typeface="+mn-ea"/>
                <a:cs typeface="+mn-cs"/>
              </a:rPr>
              <a:t>post any of this content to any blogs or external websites</a:t>
            </a:r>
          </a:p>
        </p:txBody>
      </p:sp>
      <p:pic>
        <p:nvPicPr>
          <p:cNvPr id="24" name="Picture 23">
            <a:extLst>
              <a:ext uri="{FF2B5EF4-FFF2-40B4-BE49-F238E27FC236}">
                <a16:creationId xmlns:a16="http://schemas.microsoft.com/office/drawing/2014/main" id="{03C2ECD0-647B-A44A-B7E4-6F3D03754F43}"/>
              </a:ext>
            </a:extLst>
          </p:cNvPr>
          <p:cNvPicPr>
            <a:picLocks noChangeAspect="1"/>
          </p:cNvPicPr>
          <p:nvPr userDrawn="1"/>
        </p:nvPicPr>
        <p:blipFill>
          <a:blip r:embed="rId2"/>
          <a:stretch>
            <a:fillRect/>
          </a:stretch>
        </p:blipFill>
        <p:spPr>
          <a:xfrm>
            <a:off x="7159945" y="3026130"/>
            <a:ext cx="1233086" cy="897878"/>
          </a:xfrm>
          <a:prstGeom prst="rect">
            <a:avLst/>
          </a:prstGeom>
        </p:spPr>
      </p:pic>
      <p:pic>
        <p:nvPicPr>
          <p:cNvPr id="25" name="Picture 24">
            <a:extLst>
              <a:ext uri="{FF2B5EF4-FFF2-40B4-BE49-F238E27FC236}">
                <a16:creationId xmlns:a16="http://schemas.microsoft.com/office/drawing/2014/main" id="{EC0F3E0F-42D1-AC47-87F4-8290CD6532C5}"/>
              </a:ext>
            </a:extLst>
          </p:cNvPr>
          <p:cNvPicPr>
            <a:picLocks noChangeAspect="1"/>
          </p:cNvPicPr>
          <p:nvPr userDrawn="1"/>
        </p:nvPicPr>
        <p:blipFill>
          <a:blip r:embed="rId3"/>
          <a:stretch>
            <a:fillRect/>
          </a:stretch>
        </p:blipFill>
        <p:spPr>
          <a:xfrm>
            <a:off x="3623243" y="3094990"/>
            <a:ext cx="1028700" cy="749300"/>
          </a:xfrm>
          <a:prstGeom prst="rect">
            <a:avLst/>
          </a:prstGeom>
        </p:spPr>
      </p:pic>
    </p:spTree>
    <p:extLst>
      <p:ext uri="{BB962C8B-B14F-4D97-AF65-F5344CB8AC3E}">
        <p14:creationId xmlns:p14="http://schemas.microsoft.com/office/powerpoint/2010/main" val="1774331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8628-7795-B14A-B3C5-8EEE6C5D02A9}"/>
              </a:ext>
            </a:extLst>
          </p:cNvPr>
          <p:cNvSpPr>
            <a:spLocks noGrp="1"/>
          </p:cNvSpPr>
          <p:nvPr>
            <p:ph type="ctrTitle" hasCustomPrompt="1"/>
          </p:nvPr>
        </p:nvSpPr>
        <p:spPr>
          <a:xfrm>
            <a:off x="381000" y="1956560"/>
            <a:ext cx="9486900" cy="2387600"/>
          </a:xfrm>
        </p:spPr>
        <p:txBody>
          <a:bodyPr anchor="b">
            <a:noAutofit/>
          </a:bodyPr>
          <a:lstStyle>
            <a:lvl1pPr algn="l">
              <a:defRPr sz="5200" b="1" i="0">
                <a:latin typeface="+mj-lt"/>
                <a:cs typeface="Segoe UI" panose="020B0502040204020203" pitchFamily="34" charset="0"/>
              </a:defRPr>
            </a:lvl1pPr>
          </a:lstStyle>
          <a:p>
            <a:r>
              <a:rPr lang="en-US"/>
              <a:t>Title Slide – White</a:t>
            </a:r>
          </a:p>
        </p:txBody>
      </p:sp>
      <p:sp>
        <p:nvSpPr>
          <p:cNvPr id="3" name="Subtitle 2">
            <a:extLst>
              <a:ext uri="{FF2B5EF4-FFF2-40B4-BE49-F238E27FC236}">
                <a16:creationId xmlns:a16="http://schemas.microsoft.com/office/drawing/2014/main" id="{158BD715-64A6-8848-BAE4-A1A49DCBA6C9}"/>
              </a:ext>
            </a:extLst>
          </p:cNvPr>
          <p:cNvSpPr>
            <a:spLocks noGrp="1"/>
          </p:cNvSpPr>
          <p:nvPr>
            <p:ph type="subTitle" idx="1" hasCustomPrompt="1"/>
          </p:nvPr>
        </p:nvSpPr>
        <p:spPr>
          <a:xfrm>
            <a:off x="381000" y="4594058"/>
            <a:ext cx="9486900" cy="1655762"/>
          </a:xfrm>
        </p:spPr>
        <p:txBody>
          <a:bodyPr>
            <a:noAutofit/>
          </a:bodyPr>
          <a:lstStyle>
            <a:lvl1pPr marL="0" indent="0" algn="l">
              <a:lnSpc>
                <a:spcPct val="100000"/>
              </a:lnSpc>
              <a:buNone/>
              <a:defRPr sz="1800" b="0">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70793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BA25-EFD9-8940-BE5E-4AC247EA34FF}"/>
              </a:ext>
            </a:extLst>
          </p:cNvPr>
          <p:cNvSpPr>
            <a:spLocks noGrp="1"/>
          </p:cNvSpPr>
          <p:nvPr>
            <p:ph type="title" hasCustomPrompt="1"/>
          </p:nvPr>
        </p:nvSpPr>
        <p:spPr>
          <a:xfrm>
            <a:off x="381000" y="1709738"/>
            <a:ext cx="9486900" cy="2646441"/>
          </a:xfrm>
        </p:spPr>
        <p:txBody>
          <a:bodyPr anchor="b">
            <a:noAutofit/>
          </a:bodyPr>
          <a:lstStyle>
            <a:lvl1pPr>
              <a:defRPr sz="4200" b="1" i="0">
                <a:latin typeface="+mj-lt"/>
                <a:cs typeface="Segoe UI" panose="020B0502040204020203" pitchFamily="34" charset="0"/>
              </a:defRPr>
            </a:lvl1pPr>
          </a:lstStyle>
          <a:p>
            <a:r>
              <a:rPr lang="en-US"/>
              <a:t>Section Slide</a:t>
            </a:r>
          </a:p>
        </p:txBody>
      </p:sp>
      <p:sp>
        <p:nvSpPr>
          <p:cNvPr id="3" name="Text Placeholder 2">
            <a:extLst>
              <a:ext uri="{FF2B5EF4-FFF2-40B4-BE49-F238E27FC236}">
                <a16:creationId xmlns:a16="http://schemas.microsoft.com/office/drawing/2014/main" id="{DCB5F57E-37C7-8F40-ACC4-613C77239906}"/>
              </a:ext>
            </a:extLst>
          </p:cNvPr>
          <p:cNvSpPr>
            <a:spLocks noGrp="1"/>
          </p:cNvSpPr>
          <p:nvPr>
            <p:ph type="body" idx="1" hasCustomPrompt="1"/>
          </p:nvPr>
        </p:nvSpPr>
        <p:spPr>
          <a:xfrm>
            <a:off x="381000" y="4589463"/>
            <a:ext cx="9486900" cy="1500187"/>
          </a:xfrm>
        </p:spPr>
        <p:txBody>
          <a:bodyPr>
            <a:noAutofit/>
          </a:bodyPr>
          <a:lstStyle>
            <a:lvl1pPr marL="0" indent="0">
              <a:buNone/>
              <a:defRPr sz="1800" b="0">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goes here</a:t>
            </a:r>
          </a:p>
        </p:txBody>
      </p:sp>
    </p:spTree>
    <p:extLst>
      <p:ext uri="{BB962C8B-B14F-4D97-AF65-F5344CB8AC3E}">
        <p14:creationId xmlns:p14="http://schemas.microsoft.com/office/powerpoint/2010/main" val="3008981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50/50 Photo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BA25-EFD9-8940-BE5E-4AC247EA34FF}"/>
              </a:ext>
            </a:extLst>
          </p:cNvPr>
          <p:cNvSpPr>
            <a:spLocks noGrp="1"/>
          </p:cNvSpPr>
          <p:nvPr>
            <p:ph type="title" hasCustomPrompt="1"/>
          </p:nvPr>
        </p:nvSpPr>
        <p:spPr>
          <a:xfrm>
            <a:off x="381000" y="1709738"/>
            <a:ext cx="5600700" cy="2646441"/>
          </a:xfrm>
        </p:spPr>
        <p:txBody>
          <a:bodyPr anchor="b">
            <a:noAutofit/>
          </a:bodyPr>
          <a:lstStyle>
            <a:lvl1pPr>
              <a:defRPr sz="4200" b="1" i="0">
                <a:latin typeface="+mj-lt"/>
                <a:cs typeface="Segoe UI" panose="020B0502040204020203" pitchFamily="34" charset="0"/>
              </a:defRPr>
            </a:lvl1pPr>
          </a:lstStyle>
          <a:p>
            <a:r>
              <a:rPr lang="en-US"/>
              <a:t>Section Slide</a:t>
            </a:r>
            <a:br>
              <a:rPr lang="en-US"/>
            </a:br>
            <a:r>
              <a:rPr lang="en-US"/>
              <a:t>w/ Image</a:t>
            </a:r>
          </a:p>
        </p:txBody>
      </p:sp>
      <p:sp>
        <p:nvSpPr>
          <p:cNvPr id="3" name="Text Placeholder 2">
            <a:extLst>
              <a:ext uri="{FF2B5EF4-FFF2-40B4-BE49-F238E27FC236}">
                <a16:creationId xmlns:a16="http://schemas.microsoft.com/office/drawing/2014/main" id="{DCB5F57E-37C7-8F40-ACC4-613C77239906}"/>
              </a:ext>
            </a:extLst>
          </p:cNvPr>
          <p:cNvSpPr>
            <a:spLocks noGrp="1"/>
          </p:cNvSpPr>
          <p:nvPr>
            <p:ph type="body" idx="1" hasCustomPrompt="1"/>
          </p:nvPr>
        </p:nvSpPr>
        <p:spPr>
          <a:xfrm>
            <a:off x="381000" y="4589463"/>
            <a:ext cx="5600700" cy="1500187"/>
          </a:xfrm>
        </p:spPr>
        <p:txBody>
          <a:bodyPr>
            <a:noAutofit/>
          </a:bodyPr>
          <a:lstStyle>
            <a:lvl1pPr marL="0" indent="0">
              <a:buNone/>
              <a:defRPr sz="1800" b="0">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 goes here</a:t>
            </a:r>
          </a:p>
        </p:txBody>
      </p:sp>
      <p:sp>
        <p:nvSpPr>
          <p:cNvPr id="7" name="Picture Placeholder 4">
            <a:extLst>
              <a:ext uri="{FF2B5EF4-FFF2-40B4-BE49-F238E27FC236}">
                <a16:creationId xmlns:a16="http://schemas.microsoft.com/office/drawing/2014/main" id="{9326ED63-F421-A946-A347-5E960C05897F}"/>
              </a:ext>
            </a:extLst>
          </p:cNvPr>
          <p:cNvSpPr>
            <a:spLocks noGrp="1"/>
          </p:cNvSpPr>
          <p:nvPr>
            <p:ph type="pic" sz="quarter" idx="16" hasCustomPrompt="1"/>
          </p:nvPr>
        </p:nvSpPr>
        <p:spPr>
          <a:xfrm>
            <a:off x="6210302" y="0"/>
            <a:ext cx="5981698" cy="6858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Tree>
    <p:extLst>
      <p:ext uri="{BB962C8B-B14F-4D97-AF65-F5344CB8AC3E}">
        <p14:creationId xmlns:p14="http://schemas.microsoft.com/office/powerpoint/2010/main" val="6799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layou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ABA5044-EC16-4813-ADE0-30C2E47C5F33}"/>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8" name="Title 1">
            <a:extLst>
              <a:ext uri="{FF2B5EF4-FFF2-40B4-BE49-F238E27FC236}">
                <a16:creationId xmlns:a16="http://schemas.microsoft.com/office/drawing/2014/main" id="{B7F68E56-55A8-4E1E-A952-B949F069366A}"/>
              </a:ext>
            </a:extLst>
          </p:cNvPr>
          <p:cNvSpPr>
            <a:spLocks noGrp="1"/>
          </p:cNvSpPr>
          <p:nvPr>
            <p:ph type="title" hasCustomPrompt="1"/>
          </p:nvPr>
        </p:nvSpPr>
        <p:spPr>
          <a:xfrm>
            <a:off x="381000" y="767867"/>
            <a:ext cx="9486900" cy="832331"/>
          </a:xfrm>
        </p:spPr>
        <p:txBody>
          <a:bodyPr anchor="t">
            <a:noAutofit/>
          </a:bodyPr>
          <a:lstStyle>
            <a:lvl1pPr>
              <a:defRPr sz="2600" b="1" i="0">
                <a:latin typeface="+mj-lt"/>
                <a:cs typeface="Segoe UI" panose="020B0502040204020203" pitchFamily="34" charset="0"/>
              </a:defRPr>
            </a:lvl1pPr>
          </a:lstStyle>
          <a:p>
            <a:r>
              <a:rPr lang="en-US"/>
              <a:t>1 column layout</a:t>
            </a:r>
          </a:p>
        </p:txBody>
      </p:sp>
      <p:sp>
        <p:nvSpPr>
          <p:cNvPr id="6" name="Content Placeholder 5">
            <a:extLst>
              <a:ext uri="{FF2B5EF4-FFF2-40B4-BE49-F238E27FC236}">
                <a16:creationId xmlns:a16="http://schemas.microsoft.com/office/drawing/2014/main" id="{CD6A0AEF-D59F-1E4E-BC78-115559D684E5}"/>
              </a:ext>
            </a:extLst>
          </p:cNvPr>
          <p:cNvSpPr>
            <a:spLocks noGrp="1"/>
          </p:cNvSpPr>
          <p:nvPr>
            <p:ph sz="quarter" idx="15"/>
          </p:nvPr>
        </p:nvSpPr>
        <p:spPr>
          <a:xfrm>
            <a:off x="381000" y="1600198"/>
            <a:ext cx="9486900" cy="48768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938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DENS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7F68E56-55A8-4E1E-A952-B949F069366A}"/>
              </a:ext>
            </a:extLst>
          </p:cNvPr>
          <p:cNvSpPr>
            <a:spLocks noGrp="1"/>
          </p:cNvSpPr>
          <p:nvPr>
            <p:ph type="title" hasCustomPrompt="1"/>
          </p:nvPr>
        </p:nvSpPr>
        <p:spPr>
          <a:xfrm>
            <a:off x="381000" y="381000"/>
            <a:ext cx="11408732" cy="685800"/>
          </a:xfrm>
        </p:spPr>
        <p:txBody>
          <a:bodyPr anchor="t">
            <a:noAutofit/>
          </a:bodyPr>
          <a:lstStyle>
            <a:lvl1pPr>
              <a:defRPr sz="2600" b="1" i="0">
                <a:latin typeface="Segoe UI" panose="020B0502040204020203" pitchFamily="34" charset="0"/>
                <a:cs typeface="Segoe UI" panose="020B0502040204020203" pitchFamily="34" charset="0"/>
              </a:defRPr>
            </a:lvl1pPr>
          </a:lstStyle>
          <a:p>
            <a:r>
              <a:rPr lang="en-US"/>
              <a:t>1 column layout – DENSE</a:t>
            </a:r>
          </a:p>
        </p:txBody>
      </p:sp>
      <p:sp>
        <p:nvSpPr>
          <p:cNvPr id="6" name="Content Placeholder 5">
            <a:extLst>
              <a:ext uri="{FF2B5EF4-FFF2-40B4-BE49-F238E27FC236}">
                <a16:creationId xmlns:a16="http://schemas.microsoft.com/office/drawing/2014/main" id="{CD6A0AEF-D59F-1E4E-BC78-115559D684E5}"/>
              </a:ext>
            </a:extLst>
          </p:cNvPr>
          <p:cNvSpPr>
            <a:spLocks noGrp="1"/>
          </p:cNvSpPr>
          <p:nvPr>
            <p:ph sz="quarter" idx="15"/>
          </p:nvPr>
        </p:nvSpPr>
        <p:spPr>
          <a:xfrm>
            <a:off x="381000" y="1066800"/>
            <a:ext cx="11408733" cy="5381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50662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93A6509B-67D5-4543-A931-E174ADEAA09A}"/>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9" name="Title 1">
            <a:extLst>
              <a:ext uri="{FF2B5EF4-FFF2-40B4-BE49-F238E27FC236}">
                <a16:creationId xmlns:a16="http://schemas.microsoft.com/office/drawing/2014/main" id="{E6CC8D96-9ACF-48C7-999F-4F9282FB8041}"/>
              </a:ext>
            </a:extLst>
          </p:cNvPr>
          <p:cNvSpPr>
            <a:spLocks noGrp="1"/>
          </p:cNvSpPr>
          <p:nvPr>
            <p:ph type="title" hasCustomPrompt="1"/>
          </p:nvPr>
        </p:nvSpPr>
        <p:spPr>
          <a:xfrm>
            <a:off x="381000" y="767867"/>
            <a:ext cx="9486900" cy="840925"/>
          </a:xfrm>
        </p:spPr>
        <p:txBody>
          <a:bodyPr anchor="t">
            <a:noAutofit/>
          </a:bodyPr>
          <a:lstStyle>
            <a:lvl1pPr>
              <a:defRPr sz="2600" b="1" i="0">
                <a:latin typeface="+mj-lt"/>
                <a:cs typeface="Segoe UI" panose="020B0502040204020203" pitchFamily="34" charset="0"/>
              </a:defRPr>
            </a:lvl1pPr>
          </a:lstStyle>
          <a:p>
            <a:r>
              <a:rPr lang="en-US"/>
              <a:t>2 column layout</a:t>
            </a:r>
          </a:p>
        </p:txBody>
      </p:sp>
      <p:sp>
        <p:nvSpPr>
          <p:cNvPr id="6" name="Content Placeholder 5">
            <a:extLst>
              <a:ext uri="{FF2B5EF4-FFF2-40B4-BE49-F238E27FC236}">
                <a16:creationId xmlns:a16="http://schemas.microsoft.com/office/drawing/2014/main" id="{F5BFF4D4-2A88-9146-88C7-E0EDF8B3A47A}"/>
              </a:ext>
            </a:extLst>
          </p:cNvPr>
          <p:cNvSpPr>
            <a:spLocks noGrp="1"/>
          </p:cNvSpPr>
          <p:nvPr>
            <p:ph sz="quarter" idx="15"/>
          </p:nvPr>
        </p:nvSpPr>
        <p:spPr>
          <a:xfrm>
            <a:off x="381000" y="1608032"/>
            <a:ext cx="5600699" cy="4578456"/>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B459AF65-9AE6-694C-A9EB-59AF8BC4C6EC}"/>
              </a:ext>
            </a:extLst>
          </p:cNvPr>
          <p:cNvSpPr>
            <a:spLocks noGrp="1"/>
          </p:cNvSpPr>
          <p:nvPr>
            <p:ph sz="quarter" idx="16"/>
          </p:nvPr>
        </p:nvSpPr>
        <p:spPr>
          <a:xfrm>
            <a:off x="6210300" y="1608032"/>
            <a:ext cx="5600699" cy="4578456"/>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61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7301D7-E59A-4B47-AD17-0000B17DA4F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19570E-E78B-974F-A160-C0DF7D8B1C08}"/>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DC85320D-88D7-024E-92D3-427F73903F18}"/>
              </a:ext>
            </a:extLst>
          </p:cNvPr>
          <p:cNvSpPr>
            <a:spLocks noGrp="1"/>
          </p:cNvSpPr>
          <p:nvPr>
            <p:ph type="dt" sz="half" idx="10"/>
          </p:nvPr>
        </p:nvSpPr>
        <p:spPr/>
        <p:txBody>
          <a:bodyPr/>
          <a:lstStyle>
            <a:lvl1pPr>
              <a:defRPr/>
            </a:lvl1pPr>
          </a:lstStyle>
          <a:p>
            <a:fld id="{71E53838-B7FD-D740-8BDA-FC99C52B96E1}" type="slidenum">
              <a:rPr lang="fr-FR" smtClean="0"/>
              <a:pPr/>
              <a:t>‹#›</a:t>
            </a:fld>
            <a:endParaRPr lang="fr-FR" dirty="0"/>
          </a:p>
        </p:txBody>
      </p:sp>
    </p:spTree>
    <p:extLst>
      <p:ext uri="{BB962C8B-B14F-4D97-AF65-F5344CB8AC3E}">
        <p14:creationId xmlns:p14="http://schemas.microsoft.com/office/powerpoint/2010/main" val="1632321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column layout">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93A6509B-67D5-4543-A931-E174ADEAA09A}"/>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9" name="Title 1">
            <a:extLst>
              <a:ext uri="{FF2B5EF4-FFF2-40B4-BE49-F238E27FC236}">
                <a16:creationId xmlns:a16="http://schemas.microsoft.com/office/drawing/2014/main" id="{E6CC8D96-9ACF-48C7-999F-4F9282FB8041}"/>
              </a:ext>
            </a:extLst>
          </p:cNvPr>
          <p:cNvSpPr>
            <a:spLocks noGrp="1"/>
          </p:cNvSpPr>
          <p:nvPr>
            <p:ph type="title" hasCustomPrompt="1"/>
          </p:nvPr>
        </p:nvSpPr>
        <p:spPr>
          <a:xfrm>
            <a:off x="381000" y="767867"/>
            <a:ext cx="5600699" cy="840925"/>
          </a:xfrm>
        </p:spPr>
        <p:txBody>
          <a:bodyPr anchor="t">
            <a:noAutofit/>
          </a:bodyPr>
          <a:lstStyle>
            <a:lvl1pPr>
              <a:defRPr sz="2600" b="1" i="0">
                <a:latin typeface="+mj-lt"/>
                <a:cs typeface="Segoe UI" panose="020B0502040204020203" pitchFamily="34" charset="0"/>
              </a:defRPr>
            </a:lvl1pPr>
          </a:lstStyle>
          <a:p>
            <a:r>
              <a:rPr lang="en-US"/>
              <a:t>2 column layout</a:t>
            </a:r>
          </a:p>
        </p:txBody>
      </p:sp>
      <p:sp>
        <p:nvSpPr>
          <p:cNvPr id="6" name="Content Placeholder 5">
            <a:extLst>
              <a:ext uri="{FF2B5EF4-FFF2-40B4-BE49-F238E27FC236}">
                <a16:creationId xmlns:a16="http://schemas.microsoft.com/office/drawing/2014/main" id="{F5BFF4D4-2A88-9146-88C7-E0EDF8B3A47A}"/>
              </a:ext>
            </a:extLst>
          </p:cNvPr>
          <p:cNvSpPr>
            <a:spLocks noGrp="1"/>
          </p:cNvSpPr>
          <p:nvPr>
            <p:ph sz="quarter" idx="15"/>
          </p:nvPr>
        </p:nvSpPr>
        <p:spPr>
          <a:xfrm>
            <a:off x="381000" y="1608032"/>
            <a:ext cx="5600699" cy="4578456"/>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B459AF65-9AE6-694C-A9EB-59AF8BC4C6EC}"/>
              </a:ext>
            </a:extLst>
          </p:cNvPr>
          <p:cNvSpPr>
            <a:spLocks noGrp="1"/>
          </p:cNvSpPr>
          <p:nvPr>
            <p:ph sz="quarter" idx="16"/>
          </p:nvPr>
        </p:nvSpPr>
        <p:spPr>
          <a:xfrm>
            <a:off x="6210300" y="1608032"/>
            <a:ext cx="5600699" cy="4578456"/>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CAE9A30-2D06-578D-CF80-29D850A88EE6}"/>
              </a:ext>
            </a:extLst>
          </p:cNvPr>
          <p:cNvSpPr>
            <a:spLocks noGrp="1"/>
          </p:cNvSpPr>
          <p:nvPr>
            <p:ph type="body" sz="quarter" idx="17" hasCustomPrompt="1"/>
          </p:nvPr>
        </p:nvSpPr>
        <p:spPr>
          <a:xfrm>
            <a:off x="6210300" y="767866"/>
            <a:ext cx="5600698" cy="844929"/>
          </a:xfrm>
        </p:spPr>
        <p:txBody>
          <a:bodyPr>
            <a:noAutofit/>
          </a:bodyPr>
          <a:lstStyle>
            <a:lvl1pPr marL="0" indent="0">
              <a:buNone/>
              <a:defRPr sz="2600" b="1">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2 column layout</a:t>
            </a:r>
          </a:p>
        </p:txBody>
      </p:sp>
    </p:spTree>
    <p:extLst>
      <p:ext uri="{BB962C8B-B14F-4D97-AF65-F5344CB8AC3E}">
        <p14:creationId xmlns:p14="http://schemas.microsoft.com/office/powerpoint/2010/main" val="96892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2 column layout">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93A6509B-67D5-4543-A931-E174ADEAA09A}"/>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9" name="Title 1">
            <a:extLst>
              <a:ext uri="{FF2B5EF4-FFF2-40B4-BE49-F238E27FC236}">
                <a16:creationId xmlns:a16="http://schemas.microsoft.com/office/drawing/2014/main" id="{E6CC8D96-9ACF-48C7-999F-4F9282FB8041}"/>
              </a:ext>
            </a:extLst>
          </p:cNvPr>
          <p:cNvSpPr>
            <a:spLocks noGrp="1"/>
          </p:cNvSpPr>
          <p:nvPr>
            <p:ph type="title" hasCustomPrompt="1"/>
          </p:nvPr>
        </p:nvSpPr>
        <p:spPr>
          <a:xfrm>
            <a:off x="380999" y="1859411"/>
            <a:ext cx="5600699" cy="840925"/>
          </a:xfrm>
        </p:spPr>
        <p:txBody>
          <a:bodyPr anchor="t">
            <a:noAutofit/>
          </a:bodyPr>
          <a:lstStyle>
            <a:lvl1pPr>
              <a:defRPr sz="2600" b="1" i="0">
                <a:latin typeface="+mj-lt"/>
                <a:cs typeface="Segoe UI" panose="020B0502040204020203" pitchFamily="34" charset="0"/>
              </a:defRPr>
            </a:lvl1pPr>
          </a:lstStyle>
          <a:p>
            <a:r>
              <a:rPr lang="en-US"/>
              <a:t>2 column layout</a:t>
            </a:r>
          </a:p>
        </p:txBody>
      </p:sp>
      <p:sp>
        <p:nvSpPr>
          <p:cNvPr id="6" name="Content Placeholder 5">
            <a:extLst>
              <a:ext uri="{FF2B5EF4-FFF2-40B4-BE49-F238E27FC236}">
                <a16:creationId xmlns:a16="http://schemas.microsoft.com/office/drawing/2014/main" id="{F5BFF4D4-2A88-9146-88C7-E0EDF8B3A47A}"/>
              </a:ext>
            </a:extLst>
          </p:cNvPr>
          <p:cNvSpPr>
            <a:spLocks noGrp="1"/>
          </p:cNvSpPr>
          <p:nvPr>
            <p:ph sz="quarter" idx="15"/>
          </p:nvPr>
        </p:nvSpPr>
        <p:spPr>
          <a:xfrm>
            <a:off x="381000" y="2700338"/>
            <a:ext cx="5600699" cy="3486150"/>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B459AF65-9AE6-694C-A9EB-59AF8BC4C6EC}"/>
              </a:ext>
            </a:extLst>
          </p:cNvPr>
          <p:cNvSpPr>
            <a:spLocks noGrp="1"/>
          </p:cNvSpPr>
          <p:nvPr>
            <p:ph sz="quarter" idx="16"/>
          </p:nvPr>
        </p:nvSpPr>
        <p:spPr>
          <a:xfrm>
            <a:off x="6210300" y="2700336"/>
            <a:ext cx="5600699" cy="3486151"/>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CAE9A30-2D06-578D-CF80-29D850A88EE6}"/>
              </a:ext>
            </a:extLst>
          </p:cNvPr>
          <p:cNvSpPr>
            <a:spLocks noGrp="1"/>
          </p:cNvSpPr>
          <p:nvPr>
            <p:ph type="body" sz="quarter" idx="17" hasCustomPrompt="1"/>
          </p:nvPr>
        </p:nvSpPr>
        <p:spPr>
          <a:xfrm>
            <a:off x="6210300" y="1855407"/>
            <a:ext cx="5600698" cy="844929"/>
          </a:xfrm>
        </p:spPr>
        <p:txBody>
          <a:bodyPr>
            <a:noAutofit/>
          </a:bodyPr>
          <a:lstStyle>
            <a:lvl1pPr marL="0" indent="0">
              <a:buNone/>
              <a:defRPr sz="2600" b="1">
                <a:latin typeface="+mj-lt"/>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en-US"/>
              <a:t>2 column layout</a:t>
            </a:r>
          </a:p>
        </p:txBody>
      </p:sp>
      <p:sp>
        <p:nvSpPr>
          <p:cNvPr id="3" name="Content Placeholder 2">
            <a:extLst>
              <a:ext uri="{FF2B5EF4-FFF2-40B4-BE49-F238E27FC236}">
                <a16:creationId xmlns:a16="http://schemas.microsoft.com/office/drawing/2014/main" id="{FDD44CE0-E442-55C8-67E6-9ED450A779C3}"/>
              </a:ext>
            </a:extLst>
          </p:cNvPr>
          <p:cNvSpPr>
            <a:spLocks noGrp="1"/>
          </p:cNvSpPr>
          <p:nvPr>
            <p:ph sz="quarter" idx="18" hasCustomPrompt="1"/>
          </p:nvPr>
        </p:nvSpPr>
        <p:spPr>
          <a:xfrm>
            <a:off x="380999" y="767865"/>
            <a:ext cx="9486900" cy="579672"/>
          </a:xfrm>
        </p:spPr>
        <p:txBody>
          <a:bodyPr>
            <a:normAutofit/>
          </a:bodyPr>
          <a:lstStyle>
            <a:lvl1pPr marL="0" indent="0">
              <a:buNone/>
              <a:defRPr sz="2600" b="1"/>
            </a:lvl1pPr>
          </a:lstStyle>
          <a:p>
            <a:pPr lvl="0"/>
            <a:r>
              <a:rPr lang="en-US"/>
              <a:t>Text</a:t>
            </a:r>
          </a:p>
        </p:txBody>
      </p:sp>
      <p:sp>
        <p:nvSpPr>
          <p:cNvPr id="5" name="Text Placeholder 4">
            <a:extLst>
              <a:ext uri="{FF2B5EF4-FFF2-40B4-BE49-F238E27FC236}">
                <a16:creationId xmlns:a16="http://schemas.microsoft.com/office/drawing/2014/main" id="{B3DA174B-BE40-EE01-AB44-225D733681A9}"/>
              </a:ext>
            </a:extLst>
          </p:cNvPr>
          <p:cNvSpPr>
            <a:spLocks noGrp="1"/>
          </p:cNvSpPr>
          <p:nvPr>
            <p:ph type="body" sz="quarter" idx="19"/>
          </p:nvPr>
        </p:nvSpPr>
        <p:spPr>
          <a:xfrm>
            <a:off x="380999" y="1343867"/>
            <a:ext cx="9486900" cy="511538"/>
          </a:xfrm>
        </p:spPr>
        <p:txBody>
          <a:bodyPr>
            <a:normAutofit/>
          </a:bodyPr>
          <a:lstStyle>
            <a:lvl1pPr marL="0" indent="0">
              <a:buNone/>
              <a:defRPr sz="1600"/>
            </a:lvl1pPr>
          </a:lstStyle>
          <a:p>
            <a:pPr lvl="0"/>
            <a:endParaRPr lang="en-US"/>
          </a:p>
        </p:txBody>
      </p:sp>
    </p:spTree>
    <p:extLst>
      <p:ext uri="{BB962C8B-B14F-4D97-AF65-F5344CB8AC3E}">
        <p14:creationId xmlns:p14="http://schemas.microsoft.com/office/powerpoint/2010/main" val="2344277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 DENS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CC8D96-9ACF-48C7-999F-4F9282FB8041}"/>
              </a:ext>
            </a:extLst>
          </p:cNvPr>
          <p:cNvSpPr>
            <a:spLocks noGrp="1"/>
          </p:cNvSpPr>
          <p:nvPr>
            <p:ph type="title" hasCustomPrompt="1"/>
          </p:nvPr>
        </p:nvSpPr>
        <p:spPr>
          <a:xfrm>
            <a:off x="381000" y="381000"/>
            <a:ext cx="9486900" cy="677379"/>
          </a:xfrm>
        </p:spPr>
        <p:txBody>
          <a:bodyPr anchor="t">
            <a:noAutofit/>
          </a:bodyPr>
          <a:lstStyle>
            <a:lvl1pPr>
              <a:defRPr sz="2600" b="1" i="0">
                <a:latin typeface="+mj-lt"/>
                <a:cs typeface="Segoe UI" panose="020B0502040204020203" pitchFamily="34" charset="0"/>
              </a:defRPr>
            </a:lvl1pPr>
          </a:lstStyle>
          <a:p>
            <a:r>
              <a:rPr lang="en-US"/>
              <a:t>2 column layout – DENSE</a:t>
            </a:r>
          </a:p>
        </p:txBody>
      </p:sp>
      <p:sp>
        <p:nvSpPr>
          <p:cNvPr id="6" name="Content Placeholder 5">
            <a:extLst>
              <a:ext uri="{FF2B5EF4-FFF2-40B4-BE49-F238E27FC236}">
                <a16:creationId xmlns:a16="http://schemas.microsoft.com/office/drawing/2014/main" id="{F5BFF4D4-2A88-9146-88C7-E0EDF8B3A47A}"/>
              </a:ext>
            </a:extLst>
          </p:cNvPr>
          <p:cNvSpPr>
            <a:spLocks noGrp="1"/>
          </p:cNvSpPr>
          <p:nvPr>
            <p:ph sz="quarter" idx="15"/>
          </p:nvPr>
        </p:nvSpPr>
        <p:spPr>
          <a:xfrm>
            <a:off x="381000" y="1072233"/>
            <a:ext cx="5600699" cy="5404767"/>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B459AF65-9AE6-694C-A9EB-59AF8BC4C6EC}"/>
              </a:ext>
            </a:extLst>
          </p:cNvPr>
          <p:cNvSpPr>
            <a:spLocks noGrp="1"/>
          </p:cNvSpPr>
          <p:nvPr>
            <p:ph sz="quarter" idx="16"/>
          </p:nvPr>
        </p:nvSpPr>
        <p:spPr>
          <a:xfrm>
            <a:off x="6210300" y="1072233"/>
            <a:ext cx="5600699" cy="5404767"/>
          </a:xfrm>
        </p:spPr>
        <p:txBody>
          <a:bodyPr/>
          <a:lstStyle>
            <a:lvl1pPr>
              <a:lnSpc>
                <a:spcPct val="120000"/>
              </a:lnSpc>
              <a:defRPr>
                <a:latin typeface="+mn-lt"/>
              </a:defRPr>
            </a:lvl1pPr>
            <a:lvl2pPr>
              <a:lnSpc>
                <a:spcPct val="120000"/>
              </a:lnSpc>
              <a:defRPr>
                <a:latin typeface="+mn-lt"/>
              </a:defRPr>
            </a:lvl2pPr>
            <a:lvl3pPr>
              <a:lnSpc>
                <a:spcPct val="120000"/>
              </a:lnSpc>
              <a:defRPr>
                <a:latin typeface="+mn-lt"/>
              </a:defRPr>
            </a:lvl3pPr>
            <a:lvl4pPr>
              <a:lnSpc>
                <a:spcPct val="120000"/>
              </a:lnSpc>
              <a:defRPr>
                <a:latin typeface="+mn-lt"/>
              </a:defRPr>
            </a:lvl4pPr>
            <a:lvl5pPr>
              <a:lnSpc>
                <a:spcPct val="12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36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layout – thirds">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515D5133-2166-42D3-8067-C61A0E02F9B5}"/>
              </a:ext>
            </a:extLst>
          </p:cNvPr>
          <p:cNvSpPr>
            <a:spLocks noGrp="1"/>
          </p:cNvSpPr>
          <p:nvPr>
            <p:ph type="body" sz="quarter" idx="14" hasCustomPrompt="1"/>
          </p:nvPr>
        </p:nvSpPr>
        <p:spPr>
          <a:xfrm>
            <a:off x="381000" y="392149"/>
            <a:ext cx="365795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9446439B-A993-4515-A679-BCA41EA54A0B}"/>
              </a:ext>
            </a:extLst>
          </p:cNvPr>
          <p:cNvSpPr>
            <a:spLocks noGrp="1"/>
          </p:cNvSpPr>
          <p:nvPr>
            <p:ph type="title" hasCustomPrompt="1"/>
          </p:nvPr>
        </p:nvSpPr>
        <p:spPr>
          <a:xfrm>
            <a:off x="381000" y="767867"/>
            <a:ext cx="3657600" cy="1220421"/>
          </a:xfrm>
        </p:spPr>
        <p:txBody>
          <a:bodyPr anchor="t">
            <a:noAutofit/>
          </a:bodyPr>
          <a:lstStyle>
            <a:lvl1pPr>
              <a:defRPr sz="2600" b="1" i="0">
                <a:latin typeface="Segoe UI" panose="020B0502040204020203" pitchFamily="34" charset="0"/>
                <a:cs typeface="Segoe UI" panose="020B0502040204020203" pitchFamily="34" charset="0"/>
              </a:defRPr>
            </a:lvl1pPr>
          </a:lstStyle>
          <a:p>
            <a:r>
              <a:rPr lang="en-US"/>
              <a:t>2 column layout – thirds</a:t>
            </a:r>
          </a:p>
        </p:txBody>
      </p:sp>
      <p:sp>
        <p:nvSpPr>
          <p:cNvPr id="5" name="Content Placeholder 4">
            <a:extLst>
              <a:ext uri="{FF2B5EF4-FFF2-40B4-BE49-F238E27FC236}">
                <a16:creationId xmlns:a16="http://schemas.microsoft.com/office/drawing/2014/main" id="{46D7DA2C-BEE0-764B-AD59-DD16F0304DB8}"/>
              </a:ext>
            </a:extLst>
          </p:cNvPr>
          <p:cNvSpPr>
            <a:spLocks noGrp="1"/>
          </p:cNvSpPr>
          <p:nvPr>
            <p:ph sz="quarter" idx="15"/>
          </p:nvPr>
        </p:nvSpPr>
        <p:spPr>
          <a:xfrm>
            <a:off x="381000" y="1987550"/>
            <a:ext cx="3657600" cy="41941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2020CE13-7893-8A4F-B526-F0FE2191FC8D}"/>
              </a:ext>
            </a:extLst>
          </p:cNvPr>
          <p:cNvSpPr>
            <a:spLocks noGrp="1"/>
          </p:cNvSpPr>
          <p:nvPr>
            <p:ph idx="1" hasCustomPrompt="1"/>
          </p:nvPr>
        </p:nvSpPr>
        <p:spPr>
          <a:xfrm>
            <a:off x="4267200" y="381001"/>
            <a:ext cx="7543800" cy="5800858"/>
          </a:xfrm>
        </p:spPr>
        <p:txBody>
          <a:bodyPr>
            <a:noAutofit/>
          </a:bodyPr>
          <a:lstStyle>
            <a:lvl1pPr marL="0" indent="0">
              <a:lnSpc>
                <a:spcPct val="120000"/>
              </a:lnSpc>
              <a:buNone/>
              <a:defRPr sz="1800" b="0">
                <a:latin typeface="+mn-lt"/>
                <a:cs typeface="Segoe UI" panose="020B0502040204020203" pitchFamily="34" charset="0"/>
              </a:defRPr>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an icon to add content</a:t>
            </a:r>
          </a:p>
        </p:txBody>
      </p:sp>
    </p:spTree>
    <p:extLst>
      <p:ext uri="{BB962C8B-B14F-4D97-AF65-F5344CB8AC3E}">
        <p14:creationId xmlns:p14="http://schemas.microsoft.com/office/powerpoint/2010/main" val="3029522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82A946-D987-4BA4-8605-2715C0DCD2F1}"/>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2" name="Title 1">
            <a:extLst>
              <a:ext uri="{FF2B5EF4-FFF2-40B4-BE49-F238E27FC236}">
                <a16:creationId xmlns:a16="http://schemas.microsoft.com/office/drawing/2014/main" id="{9E4E40B7-64B6-BF41-B3F3-FAF4F7DFB434}"/>
              </a:ext>
            </a:extLst>
          </p:cNvPr>
          <p:cNvSpPr>
            <a:spLocks noGrp="1"/>
          </p:cNvSpPr>
          <p:nvPr>
            <p:ph type="title" hasCustomPrompt="1"/>
          </p:nvPr>
        </p:nvSpPr>
        <p:spPr>
          <a:xfrm>
            <a:off x="381000" y="767867"/>
            <a:ext cx="9486900" cy="832331"/>
          </a:xfrm>
        </p:spPr>
        <p:txBody>
          <a:bodyPr anchor="t">
            <a:noAutofit/>
          </a:bodyPr>
          <a:lstStyle>
            <a:lvl1pPr>
              <a:defRPr sz="2600" b="1" i="0">
                <a:latin typeface="+mj-lt"/>
                <a:cs typeface="Segoe UI" panose="020B0502040204020203" pitchFamily="34" charset="0"/>
              </a:defRPr>
            </a:lvl1pPr>
          </a:lstStyle>
          <a:p>
            <a:r>
              <a:rPr lang="en-US"/>
              <a:t>3 column layout</a:t>
            </a:r>
          </a:p>
        </p:txBody>
      </p:sp>
      <p:sp>
        <p:nvSpPr>
          <p:cNvPr id="8" name="Content Placeholder 5">
            <a:extLst>
              <a:ext uri="{FF2B5EF4-FFF2-40B4-BE49-F238E27FC236}">
                <a16:creationId xmlns:a16="http://schemas.microsoft.com/office/drawing/2014/main" id="{6D697DB7-B0E6-CD46-943F-113F8D423772}"/>
              </a:ext>
            </a:extLst>
          </p:cNvPr>
          <p:cNvSpPr>
            <a:spLocks noGrp="1"/>
          </p:cNvSpPr>
          <p:nvPr>
            <p:ph sz="quarter" idx="15"/>
          </p:nvPr>
        </p:nvSpPr>
        <p:spPr>
          <a:xfrm>
            <a:off x="381001" y="1608032"/>
            <a:ext cx="3657600" cy="45784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0D9C5698-7EBA-CB4F-A453-785FC7758703}"/>
              </a:ext>
            </a:extLst>
          </p:cNvPr>
          <p:cNvSpPr>
            <a:spLocks noGrp="1"/>
          </p:cNvSpPr>
          <p:nvPr>
            <p:ph sz="quarter" idx="16"/>
          </p:nvPr>
        </p:nvSpPr>
        <p:spPr>
          <a:xfrm>
            <a:off x="4267201" y="1608032"/>
            <a:ext cx="3657600" cy="45784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7F5A3C8C-1152-E54A-8475-2C8A644B657D}"/>
              </a:ext>
            </a:extLst>
          </p:cNvPr>
          <p:cNvSpPr>
            <a:spLocks noGrp="1"/>
          </p:cNvSpPr>
          <p:nvPr>
            <p:ph sz="quarter" idx="17"/>
          </p:nvPr>
        </p:nvSpPr>
        <p:spPr>
          <a:xfrm>
            <a:off x="8153401" y="1608032"/>
            <a:ext cx="3657600" cy="457845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31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 DEN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40B7-64B6-BF41-B3F3-FAF4F7DFB434}"/>
              </a:ext>
            </a:extLst>
          </p:cNvPr>
          <p:cNvSpPr>
            <a:spLocks noGrp="1"/>
          </p:cNvSpPr>
          <p:nvPr>
            <p:ph type="title" hasCustomPrompt="1"/>
          </p:nvPr>
        </p:nvSpPr>
        <p:spPr>
          <a:xfrm>
            <a:off x="381000" y="381000"/>
            <a:ext cx="11430000" cy="464127"/>
          </a:xfrm>
        </p:spPr>
        <p:txBody>
          <a:bodyPr anchor="t">
            <a:noAutofit/>
          </a:bodyPr>
          <a:lstStyle>
            <a:lvl1pPr>
              <a:defRPr sz="2600" b="1" i="0">
                <a:latin typeface="+mj-lt"/>
                <a:cs typeface="Segoe UI" panose="020B0502040204020203" pitchFamily="34" charset="0"/>
              </a:defRPr>
            </a:lvl1pPr>
          </a:lstStyle>
          <a:p>
            <a:r>
              <a:rPr lang="en-US"/>
              <a:t>3 column layout – DENSE</a:t>
            </a:r>
          </a:p>
        </p:txBody>
      </p:sp>
      <p:sp>
        <p:nvSpPr>
          <p:cNvPr id="8" name="Content Placeholder 5">
            <a:extLst>
              <a:ext uri="{FF2B5EF4-FFF2-40B4-BE49-F238E27FC236}">
                <a16:creationId xmlns:a16="http://schemas.microsoft.com/office/drawing/2014/main" id="{6D697DB7-B0E6-CD46-943F-113F8D423772}"/>
              </a:ext>
            </a:extLst>
          </p:cNvPr>
          <p:cNvSpPr>
            <a:spLocks noGrp="1"/>
          </p:cNvSpPr>
          <p:nvPr>
            <p:ph sz="quarter" idx="15"/>
          </p:nvPr>
        </p:nvSpPr>
        <p:spPr>
          <a:xfrm>
            <a:off x="381000" y="1070496"/>
            <a:ext cx="3657600" cy="54065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0D9C5698-7EBA-CB4F-A453-785FC7758703}"/>
              </a:ext>
            </a:extLst>
          </p:cNvPr>
          <p:cNvSpPr>
            <a:spLocks noGrp="1"/>
          </p:cNvSpPr>
          <p:nvPr>
            <p:ph sz="quarter" idx="16"/>
          </p:nvPr>
        </p:nvSpPr>
        <p:spPr>
          <a:xfrm>
            <a:off x="4267200" y="1070496"/>
            <a:ext cx="3657600" cy="54065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7F5A3C8C-1152-E54A-8475-2C8A644B657D}"/>
              </a:ext>
            </a:extLst>
          </p:cNvPr>
          <p:cNvSpPr>
            <a:spLocks noGrp="1"/>
          </p:cNvSpPr>
          <p:nvPr>
            <p:ph sz="quarter" idx="17"/>
          </p:nvPr>
        </p:nvSpPr>
        <p:spPr>
          <a:xfrm>
            <a:off x="8153400" y="1070496"/>
            <a:ext cx="3657600" cy="54065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6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layout – w/ graphic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82A946-D987-4BA4-8605-2715C0DCD2F1}"/>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2" name="Title 1">
            <a:extLst>
              <a:ext uri="{FF2B5EF4-FFF2-40B4-BE49-F238E27FC236}">
                <a16:creationId xmlns:a16="http://schemas.microsoft.com/office/drawing/2014/main" id="{9E4E40B7-64B6-BF41-B3F3-FAF4F7DFB434}"/>
              </a:ext>
            </a:extLst>
          </p:cNvPr>
          <p:cNvSpPr>
            <a:spLocks noGrp="1"/>
          </p:cNvSpPr>
          <p:nvPr>
            <p:ph type="title" hasCustomPrompt="1"/>
          </p:nvPr>
        </p:nvSpPr>
        <p:spPr>
          <a:xfrm>
            <a:off x="381000" y="767867"/>
            <a:ext cx="9486900" cy="832331"/>
          </a:xfrm>
        </p:spPr>
        <p:txBody>
          <a:bodyPr anchor="t">
            <a:noAutofit/>
          </a:bodyPr>
          <a:lstStyle>
            <a:lvl1pPr>
              <a:defRPr sz="2600" b="1" i="0">
                <a:latin typeface="+mj-lt"/>
                <a:cs typeface="Segoe UI" panose="020B0502040204020203" pitchFamily="34" charset="0"/>
              </a:defRPr>
            </a:lvl1pPr>
          </a:lstStyle>
          <a:p>
            <a:r>
              <a:rPr lang="en-US"/>
              <a:t>3 column layout – w/ graphics</a:t>
            </a:r>
          </a:p>
        </p:txBody>
      </p:sp>
      <p:sp>
        <p:nvSpPr>
          <p:cNvPr id="10" name="Content Placeholder 15">
            <a:extLst>
              <a:ext uri="{FF2B5EF4-FFF2-40B4-BE49-F238E27FC236}">
                <a16:creationId xmlns:a16="http://schemas.microsoft.com/office/drawing/2014/main" id="{84C7C9F2-D879-9344-B5B7-39D0BC10CB18}"/>
              </a:ext>
            </a:extLst>
          </p:cNvPr>
          <p:cNvSpPr>
            <a:spLocks noGrp="1"/>
          </p:cNvSpPr>
          <p:nvPr>
            <p:ph sz="quarter" idx="25" hasCustomPrompt="1"/>
          </p:nvPr>
        </p:nvSpPr>
        <p:spPr>
          <a:xfrm>
            <a:off x="381000" y="1617147"/>
            <a:ext cx="3657600" cy="2222315"/>
          </a:xfrm>
          <a:prstGeom prst="rect">
            <a:avLst/>
          </a:prstGeom>
          <a:noFill/>
        </p:spPr>
        <p:txBody>
          <a:bodyPr>
            <a:noAutofit/>
          </a:bodyPr>
          <a:lstStyle>
            <a:lvl1pPr marL="0" indent="0" algn="ctr">
              <a:lnSpc>
                <a:spcPct val="120000"/>
              </a:lnSpc>
              <a:buNone/>
              <a:defRPr sz="2000">
                <a:latin typeface="+mn-lt"/>
              </a:defRPr>
            </a:lvl1pPr>
          </a:lstStyle>
          <a:p>
            <a:r>
              <a:rPr lang="en-US"/>
              <a:t>Click icon to add content</a:t>
            </a:r>
          </a:p>
        </p:txBody>
      </p:sp>
      <p:sp>
        <p:nvSpPr>
          <p:cNvPr id="13" name="Content Placeholder 5">
            <a:extLst>
              <a:ext uri="{FF2B5EF4-FFF2-40B4-BE49-F238E27FC236}">
                <a16:creationId xmlns:a16="http://schemas.microsoft.com/office/drawing/2014/main" id="{8B3F14A8-FE03-2540-83FC-48BD77D5CC62}"/>
              </a:ext>
            </a:extLst>
          </p:cNvPr>
          <p:cNvSpPr>
            <a:spLocks noGrp="1"/>
          </p:cNvSpPr>
          <p:nvPr>
            <p:ph sz="quarter" idx="35"/>
          </p:nvPr>
        </p:nvSpPr>
        <p:spPr>
          <a:xfrm>
            <a:off x="381001" y="3922884"/>
            <a:ext cx="3657600" cy="22636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5">
            <a:extLst>
              <a:ext uri="{FF2B5EF4-FFF2-40B4-BE49-F238E27FC236}">
                <a16:creationId xmlns:a16="http://schemas.microsoft.com/office/drawing/2014/main" id="{8BAB8443-32A6-7F48-A20C-67D3FDB21824}"/>
              </a:ext>
            </a:extLst>
          </p:cNvPr>
          <p:cNvSpPr>
            <a:spLocks noGrp="1"/>
          </p:cNvSpPr>
          <p:nvPr>
            <p:ph sz="quarter" idx="32" hasCustomPrompt="1"/>
          </p:nvPr>
        </p:nvSpPr>
        <p:spPr>
          <a:xfrm>
            <a:off x="4267200" y="1617147"/>
            <a:ext cx="3665669" cy="2222315"/>
          </a:xfrm>
          <a:prstGeom prst="rect">
            <a:avLst/>
          </a:prstGeom>
          <a:noFill/>
        </p:spPr>
        <p:txBody>
          <a:bodyPr>
            <a:noAutofit/>
          </a:bodyPr>
          <a:lstStyle>
            <a:lvl1pPr marL="0" indent="0" algn="ctr">
              <a:lnSpc>
                <a:spcPct val="120000"/>
              </a:lnSpc>
              <a:buNone/>
              <a:defRPr sz="2000">
                <a:latin typeface="+mn-lt"/>
              </a:defRPr>
            </a:lvl1pPr>
          </a:lstStyle>
          <a:p>
            <a:r>
              <a:rPr lang="en-US"/>
              <a:t>Click icon to add content</a:t>
            </a:r>
          </a:p>
        </p:txBody>
      </p:sp>
      <p:sp>
        <p:nvSpPr>
          <p:cNvPr id="15" name="Content Placeholder 5">
            <a:extLst>
              <a:ext uri="{FF2B5EF4-FFF2-40B4-BE49-F238E27FC236}">
                <a16:creationId xmlns:a16="http://schemas.microsoft.com/office/drawing/2014/main" id="{1A454CB2-BC0B-5841-8ABF-28CAFDAAF131}"/>
              </a:ext>
            </a:extLst>
          </p:cNvPr>
          <p:cNvSpPr>
            <a:spLocks noGrp="1"/>
          </p:cNvSpPr>
          <p:nvPr>
            <p:ph sz="quarter" idx="36"/>
          </p:nvPr>
        </p:nvSpPr>
        <p:spPr>
          <a:xfrm>
            <a:off x="4267201" y="3922884"/>
            <a:ext cx="3657600" cy="22636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FE1E8AE4-68E4-B344-8A1E-6B53053C7ACC}"/>
              </a:ext>
            </a:extLst>
          </p:cNvPr>
          <p:cNvSpPr>
            <a:spLocks noGrp="1"/>
          </p:cNvSpPr>
          <p:nvPr>
            <p:ph sz="quarter" idx="34" hasCustomPrompt="1"/>
          </p:nvPr>
        </p:nvSpPr>
        <p:spPr>
          <a:xfrm>
            <a:off x="8150710" y="1617147"/>
            <a:ext cx="3665669" cy="2222315"/>
          </a:xfrm>
          <a:prstGeom prst="rect">
            <a:avLst/>
          </a:prstGeom>
          <a:noFill/>
        </p:spPr>
        <p:txBody>
          <a:bodyPr>
            <a:noAutofit/>
          </a:bodyPr>
          <a:lstStyle>
            <a:lvl1pPr marL="0" indent="0" algn="ctr">
              <a:lnSpc>
                <a:spcPct val="120000"/>
              </a:lnSpc>
              <a:buNone/>
              <a:defRPr sz="2000">
                <a:latin typeface="+mn-lt"/>
              </a:defRPr>
            </a:lvl1pPr>
          </a:lstStyle>
          <a:p>
            <a:r>
              <a:rPr lang="en-US"/>
              <a:t>Click icon to add content</a:t>
            </a:r>
          </a:p>
        </p:txBody>
      </p:sp>
      <p:sp>
        <p:nvSpPr>
          <p:cNvPr id="17" name="Content Placeholder 5">
            <a:extLst>
              <a:ext uri="{FF2B5EF4-FFF2-40B4-BE49-F238E27FC236}">
                <a16:creationId xmlns:a16="http://schemas.microsoft.com/office/drawing/2014/main" id="{C4B5C332-B75D-DE42-A719-1CDF887EE8FD}"/>
              </a:ext>
            </a:extLst>
          </p:cNvPr>
          <p:cNvSpPr>
            <a:spLocks noGrp="1"/>
          </p:cNvSpPr>
          <p:nvPr>
            <p:ph sz="quarter" idx="37"/>
          </p:nvPr>
        </p:nvSpPr>
        <p:spPr>
          <a:xfrm>
            <a:off x="8153401" y="3922884"/>
            <a:ext cx="3657600" cy="22636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99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column layout ">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82A946-D987-4BA4-8605-2715C0DCD2F1}"/>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2" name="Title 1">
            <a:extLst>
              <a:ext uri="{FF2B5EF4-FFF2-40B4-BE49-F238E27FC236}">
                <a16:creationId xmlns:a16="http://schemas.microsoft.com/office/drawing/2014/main" id="{9E4E40B7-64B6-BF41-B3F3-FAF4F7DFB434}"/>
              </a:ext>
            </a:extLst>
          </p:cNvPr>
          <p:cNvSpPr>
            <a:spLocks noGrp="1"/>
          </p:cNvSpPr>
          <p:nvPr>
            <p:ph type="title" hasCustomPrompt="1"/>
          </p:nvPr>
        </p:nvSpPr>
        <p:spPr>
          <a:xfrm>
            <a:off x="381000" y="767867"/>
            <a:ext cx="9486900" cy="832331"/>
          </a:xfrm>
        </p:spPr>
        <p:txBody>
          <a:bodyPr anchor="t">
            <a:noAutofit/>
          </a:bodyPr>
          <a:lstStyle>
            <a:lvl1pPr>
              <a:defRPr sz="2600" b="1" i="0">
                <a:latin typeface="+mj-lt"/>
                <a:cs typeface="Segoe UI" panose="020B0502040204020203" pitchFamily="34" charset="0"/>
              </a:defRPr>
            </a:lvl1pPr>
          </a:lstStyle>
          <a:p>
            <a:r>
              <a:rPr lang="en-US"/>
              <a:t>6 column layout</a:t>
            </a:r>
          </a:p>
        </p:txBody>
      </p:sp>
      <p:sp>
        <p:nvSpPr>
          <p:cNvPr id="14" name="Content Placeholder 5">
            <a:extLst>
              <a:ext uri="{FF2B5EF4-FFF2-40B4-BE49-F238E27FC236}">
                <a16:creationId xmlns:a16="http://schemas.microsoft.com/office/drawing/2014/main" id="{2605E1D5-21E1-5343-B4F9-AA53CEBA873D}"/>
              </a:ext>
            </a:extLst>
          </p:cNvPr>
          <p:cNvSpPr>
            <a:spLocks noGrp="1"/>
          </p:cNvSpPr>
          <p:nvPr>
            <p:ph sz="quarter" idx="35"/>
          </p:nvPr>
        </p:nvSpPr>
        <p:spPr>
          <a:xfrm>
            <a:off x="3810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a:extLst>
              <a:ext uri="{FF2B5EF4-FFF2-40B4-BE49-F238E27FC236}">
                <a16:creationId xmlns:a16="http://schemas.microsoft.com/office/drawing/2014/main" id="{8FEA82F0-CD19-3443-9EE9-6C3D9A439143}"/>
              </a:ext>
            </a:extLst>
          </p:cNvPr>
          <p:cNvSpPr>
            <a:spLocks noGrp="1"/>
          </p:cNvSpPr>
          <p:nvPr>
            <p:ph sz="quarter" idx="36"/>
          </p:nvPr>
        </p:nvSpPr>
        <p:spPr>
          <a:xfrm>
            <a:off x="23241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5">
            <a:extLst>
              <a:ext uri="{FF2B5EF4-FFF2-40B4-BE49-F238E27FC236}">
                <a16:creationId xmlns:a16="http://schemas.microsoft.com/office/drawing/2014/main" id="{8A4E698B-3B36-4F46-A459-C6BD002AC868}"/>
              </a:ext>
            </a:extLst>
          </p:cNvPr>
          <p:cNvSpPr>
            <a:spLocks noGrp="1"/>
          </p:cNvSpPr>
          <p:nvPr>
            <p:ph sz="quarter" idx="37"/>
          </p:nvPr>
        </p:nvSpPr>
        <p:spPr>
          <a:xfrm>
            <a:off x="42672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a:extLst>
              <a:ext uri="{FF2B5EF4-FFF2-40B4-BE49-F238E27FC236}">
                <a16:creationId xmlns:a16="http://schemas.microsoft.com/office/drawing/2014/main" id="{1B0484F6-3944-2C4E-A0F0-0AD70E28AA4C}"/>
              </a:ext>
            </a:extLst>
          </p:cNvPr>
          <p:cNvSpPr>
            <a:spLocks noGrp="1"/>
          </p:cNvSpPr>
          <p:nvPr>
            <p:ph sz="quarter" idx="38"/>
          </p:nvPr>
        </p:nvSpPr>
        <p:spPr>
          <a:xfrm>
            <a:off x="62103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D4F98EDC-5962-9B48-BAE4-7DA4E7A4EE54}"/>
              </a:ext>
            </a:extLst>
          </p:cNvPr>
          <p:cNvSpPr>
            <a:spLocks noGrp="1"/>
          </p:cNvSpPr>
          <p:nvPr>
            <p:ph sz="quarter" idx="39"/>
          </p:nvPr>
        </p:nvSpPr>
        <p:spPr>
          <a:xfrm>
            <a:off x="81534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B79A202B-454E-694F-908B-DE880CE229C1}"/>
              </a:ext>
            </a:extLst>
          </p:cNvPr>
          <p:cNvSpPr>
            <a:spLocks noGrp="1"/>
          </p:cNvSpPr>
          <p:nvPr>
            <p:ph sz="quarter" idx="40"/>
          </p:nvPr>
        </p:nvSpPr>
        <p:spPr>
          <a:xfrm>
            <a:off x="10096501" y="1600200"/>
            <a:ext cx="1714499" cy="45862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032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column layout – w/ graphic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C82A946-D987-4BA4-8605-2715C0DCD2F1}"/>
              </a:ext>
            </a:extLst>
          </p:cNvPr>
          <p:cNvSpPr>
            <a:spLocks noGrp="1"/>
          </p:cNvSpPr>
          <p:nvPr>
            <p:ph type="body" sz="quarter" idx="14" hasCustomPrompt="1"/>
          </p:nvPr>
        </p:nvSpPr>
        <p:spPr>
          <a:xfrm>
            <a:off x="381000" y="392149"/>
            <a:ext cx="94869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2" name="Title 1">
            <a:extLst>
              <a:ext uri="{FF2B5EF4-FFF2-40B4-BE49-F238E27FC236}">
                <a16:creationId xmlns:a16="http://schemas.microsoft.com/office/drawing/2014/main" id="{9E4E40B7-64B6-BF41-B3F3-FAF4F7DFB434}"/>
              </a:ext>
            </a:extLst>
          </p:cNvPr>
          <p:cNvSpPr>
            <a:spLocks noGrp="1"/>
          </p:cNvSpPr>
          <p:nvPr>
            <p:ph type="title" hasCustomPrompt="1"/>
          </p:nvPr>
        </p:nvSpPr>
        <p:spPr>
          <a:xfrm>
            <a:off x="381000" y="767867"/>
            <a:ext cx="9486900" cy="832331"/>
          </a:xfrm>
        </p:spPr>
        <p:txBody>
          <a:bodyPr anchor="t">
            <a:noAutofit/>
          </a:bodyPr>
          <a:lstStyle>
            <a:lvl1pPr>
              <a:defRPr sz="2600" b="1" i="0">
                <a:latin typeface="+mj-lt"/>
                <a:cs typeface="Segoe UI" panose="020B0502040204020203" pitchFamily="34" charset="0"/>
              </a:defRPr>
            </a:lvl1pPr>
          </a:lstStyle>
          <a:p>
            <a:r>
              <a:rPr lang="en-US"/>
              <a:t>6 column layout – w/ graphics</a:t>
            </a:r>
          </a:p>
        </p:txBody>
      </p:sp>
      <p:sp>
        <p:nvSpPr>
          <p:cNvPr id="14" name="Content Placeholder 15">
            <a:extLst>
              <a:ext uri="{FF2B5EF4-FFF2-40B4-BE49-F238E27FC236}">
                <a16:creationId xmlns:a16="http://schemas.microsoft.com/office/drawing/2014/main" id="{C855C942-E2A2-CA4F-96E4-BB6A62946849}"/>
              </a:ext>
            </a:extLst>
          </p:cNvPr>
          <p:cNvSpPr>
            <a:spLocks noGrp="1"/>
          </p:cNvSpPr>
          <p:nvPr>
            <p:ph sz="quarter" idx="25" hasCustomPrompt="1"/>
          </p:nvPr>
        </p:nvSpPr>
        <p:spPr>
          <a:xfrm>
            <a:off x="381000" y="1600201"/>
            <a:ext cx="1714500" cy="1393008"/>
          </a:xfrm>
          <a:prstGeom prst="rect">
            <a:avLst/>
          </a:prstGeom>
        </p:spPr>
        <p:txBody>
          <a:bodyPr>
            <a:noAutofit/>
          </a:bodyPr>
          <a:lstStyle>
            <a:lvl1pPr marL="0" indent="0" algn="ctr">
              <a:lnSpc>
                <a:spcPct val="120000"/>
              </a:lnSpc>
              <a:buNone/>
              <a:defRPr sz="1400">
                <a:latin typeface="+mn-lt"/>
              </a:defRPr>
            </a:lvl1pPr>
          </a:lstStyle>
          <a:p>
            <a:pPr lvl="0"/>
            <a:r>
              <a:rPr lang="en-US"/>
              <a:t>Click icon to add content</a:t>
            </a:r>
          </a:p>
        </p:txBody>
      </p:sp>
      <p:sp>
        <p:nvSpPr>
          <p:cNvPr id="5" name="Content Placeholder 4">
            <a:extLst>
              <a:ext uri="{FF2B5EF4-FFF2-40B4-BE49-F238E27FC236}">
                <a16:creationId xmlns:a16="http://schemas.microsoft.com/office/drawing/2014/main" id="{713DF7FD-0299-DD43-BE0F-ED71AC456598}"/>
              </a:ext>
            </a:extLst>
          </p:cNvPr>
          <p:cNvSpPr>
            <a:spLocks noGrp="1"/>
          </p:cNvSpPr>
          <p:nvPr>
            <p:ph sz="quarter" idx="41"/>
          </p:nvPr>
        </p:nvSpPr>
        <p:spPr>
          <a:xfrm>
            <a:off x="3810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F43108BA-0C25-0A4D-ABF0-E9306B0442EF}"/>
              </a:ext>
            </a:extLst>
          </p:cNvPr>
          <p:cNvSpPr>
            <a:spLocks noGrp="1"/>
          </p:cNvSpPr>
          <p:nvPr>
            <p:ph sz="quarter" idx="32" hasCustomPrompt="1"/>
          </p:nvPr>
        </p:nvSpPr>
        <p:spPr>
          <a:xfrm>
            <a:off x="2324100" y="1600201"/>
            <a:ext cx="1714500" cy="1393008"/>
          </a:xfrm>
          <a:prstGeom prst="rect">
            <a:avLst/>
          </a:prstGeom>
        </p:spPr>
        <p:txBody>
          <a:bodyPr>
            <a:noAutofit/>
          </a:bodyPr>
          <a:lstStyle>
            <a:lvl1pPr marL="0" marR="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sz="1400">
                <a:latin typeface="+mn-lt"/>
              </a:defRPr>
            </a:lvl1pPr>
          </a:lstStyle>
          <a:p>
            <a:pPr lvl="0"/>
            <a:r>
              <a:rPr lang="en-US"/>
              <a:t>Click icon to add content</a:t>
            </a:r>
          </a:p>
        </p:txBody>
      </p:sp>
      <p:sp>
        <p:nvSpPr>
          <p:cNvPr id="19" name="Content Placeholder 4">
            <a:extLst>
              <a:ext uri="{FF2B5EF4-FFF2-40B4-BE49-F238E27FC236}">
                <a16:creationId xmlns:a16="http://schemas.microsoft.com/office/drawing/2014/main" id="{71EFE040-A61F-AA4F-ADD4-2D7449016EDD}"/>
              </a:ext>
            </a:extLst>
          </p:cNvPr>
          <p:cNvSpPr>
            <a:spLocks noGrp="1"/>
          </p:cNvSpPr>
          <p:nvPr>
            <p:ph sz="quarter" idx="42"/>
          </p:nvPr>
        </p:nvSpPr>
        <p:spPr>
          <a:xfrm>
            <a:off x="23241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5">
            <a:extLst>
              <a:ext uri="{FF2B5EF4-FFF2-40B4-BE49-F238E27FC236}">
                <a16:creationId xmlns:a16="http://schemas.microsoft.com/office/drawing/2014/main" id="{9F0B8F2F-C547-1446-9135-E01FE0D7B7BF}"/>
              </a:ext>
            </a:extLst>
          </p:cNvPr>
          <p:cNvSpPr>
            <a:spLocks noGrp="1"/>
          </p:cNvSpPr>
          <p:nvPr>
            <p:ph sz="quarter" idx="34" hasCustomPrompt="1"/>
          </p:nvPr>
        </p:nvSpPr>
        <p:spPr>
          <a:xfrm>
            <a:off x="4267199" y="1600201"/>
            <a:ext cx="1714501" cy="1393008"/>
          </a:xfrm>
          <a:prstGeom prst="rect">
            <a:avLst/>
          </a:prstGeom>
        </p:spPr>
        <p:txBody>
          <a:bodyPr>
            <a:noAutofit/>
          </a:bodyPr>
          <a:lstStyle>
            <a:lvl1pPr marL="0" indent="0" algn="ctr">
              <a:lnSpc>
                <a:spcPct val="120000"/>
              </a:lnSpc>
              <a:buNone/>
              <a:defRPr sz="1400">
                <a:latin typeface="+mn-lt"/>
              </a:defRPr>
            </a:lvl1pPr>
          </a:lstStyle>
          <a:p>
            <a:pPr lvl="0"/>
            <a:r>
              <a:rPr lang="en-US"/>
              <a:t>Click icon to add content</a:t>
            </a:r>
          </a:p>
        </p:txBody>
      </p:sp>
      <p:sp>
        <p:nvSpPr>
          <p:cNvPr id="21" name="Content Placeholder 4">
            <a:extLst>
              <a:ext uri="{FF2B5EF4-FFF2-40B4-BE49-F238E27FC236}">
                <a16:creationId xmlns:a16="http://schemas.microsoft.com/office/drawing/2014/main" id="{CB249B47-D411-4345-BA9D-5857261111EF}"/>
              </a:ext>
            </a:extLst>
          </p:cNvPr>
          <p:cNvSpPr>
            <a:spLocks noGrp="1"/>
          </p:cNvSpPr>
          <p:nvPr>
            <p:ph sz="quarter" idx="43"/>
          </p:nvPr>
        </p:nvSpPr>
        <p:spPr>
          <a:xfrm>
            <a:off x="42672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5">
            <a:extLst>
              <a:ext uri="{FF2B5EF4-FFF2-40B4-BE49-F238E27FC236}">
                <a16:creationId xmlns:a16="http://schemas.microsoft.com/office/drawing/2014/main" id="{CD2DC172-D64F-EE49-872F-078841767951}"/>
              </a:ext>
            </a:extLst>
          </p:cNvPr>
          <p:cNvSpPr>
            <a:spLocks noGrp="1"/>
          </p:cNvSpPr>
          <p:nvPr>
            <p:ph sz="quarter" idx="36" hasCustomPrompt="1"/>
          </p:nvPr>
        </p:nvSpPr>
        <p:spPr>
          <a:xfrm>
            <a:off x="6210299" y="1600201"/>
            <a:ext cx="1703977" cy="1393008"/>
          </a:xfrm>
          <a:prstGeom prst="rect">
            <a:avLst/>
          </a:prstGeom>
        </p:spPr>
        <p:txBody>
          <a:bodyPr>
            <a:noAutofit/>
          </a:bodyPr>
          <a:lstStyle>
            <a:lvl1pPr marL="0" indent="0" algn="ctr">
              <a:lnSpc>
                <a:spcPct val="120000"/>
              </a:lnSpc>
              <a:buNone/>
              <a:defRPr sz="1400">
                <a:latin typeface="+mn-lt"/>
              </a:defRPr>
            </a:lvl1pPr>
          </a:lstStyle>
          <a:p>
            <a:pPr lvl="0"/>
            <a:r>
              <a:rPr lang="en-US"/>
              <a:t>Click icon to add content</a:t>
            </a:r>
          </a:p>
        </p:txBody>
      </p:sp>
      <p:sp>
        <p:nvSpPr>
          <p:cNvPr id="25" name="Content Placeholder 4">
            <a:extLst>
              <a:ext uri="{FF2B5EF4-FFF2-40B4-BE49-F238E27FC236}">
                <a16:creationId xmlns:a16="http://schemas.microsoft.com/office/drawing/2014/main" id="{0EC238BA-6455-2845-9D24-DF1387A4EA3F}"/>
              </a:ext>
            </a:extLst>
          </p:cNvPr>
          <p:cNvSpPr>
            <a:spLocks noGrp="1"/>
          </p:cNvSpPr>
          <p:nvPr>
            <p:ph sz="quarter" idx="44"/>
          </p:nvPr>
        </p:nvSpPr>
        <p:spPr>
          <a:xfrm>
            <a:off x="62103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15">
            <a:extLst>
              <a:ext uri="{FF2B5EF4-FFF2-40B4-BE49-F238E27FC236}">
                <a16:creationId xmlns:a16="http://schemas.microsoft.com/office/drawing/2014/main" id="{9ED74701-7F22-B24B-9620-9539FE2453DA}"/>
              </a:ext>
            </a:extLst>
          </p:cNvPr>
          <p:cNvSpPr>
            <a:spLocks noGrp="1"/>
          </p:cNvSpPr>
          <p:nvPr>
            <p:ph sz="quarter" idx="38" hasCustomPrompt="1"/>
          </p:nvPr>
        </p:nvSpPr>
        <p:spPr>
          <a:xfrm>
            <a:off x="8160612" y="1600201"/>
            <a:ext cx="1714500" cy="1393008"/>
          </a:xfrm>
          <a:prstGeom prst="rect">
            <a:avLst/>
          </a:prstGeom>
        </p:spPr>
        <p:txBody>
          <a:bodyPr>
            <a:noAutofit/>
          </a:bodyPr>
          <a:lstStyle>
            <a:lvl1pPr marL="0" indent="0" algn="ctr">
              <a:lnSpc>
                <a:spcPct val="120000"/>
              </a:lnSpc>
              <a:buNone/>
              <a:defRPr sz="1400">
                <a:latin typeface="+mn-lt"/>
              </a:defRPr>
            </a:lvl1pPr>
          </a:lstStyle>
          <a:p>
            <a:pPr lvl="0"/>
            <a:r>
              <a:rPr lang="en-US"/>
              <a:t>Click icon to add content</a:t>
            </a:r>
          </a:p>
        </p:txBody>
      </p:sp>
      <p:sp>
        <p:nvSpPr>
          <p:cNvPr id="26" name="Content Placeholder 4">
            <a:extLst>
              <a:ext uri="{FF2B5EF4-FFF2-40B4-BE49-F238E27FC236}">
                <a16:creationId xmlns:a16="http://schemas.microsoft.com/office/drawing/2014/main" id="{EA430569-1EB6-A745-BBE0-4AB9262AF977}"/>
              </a:ext>
            </a:extLst>
          </p:cNvPr>
          <p:cNvSpPr>
            <a:spLocks noGrp="1"/>
          </p:cNvSpPr>
          <p:nvPr>
            <p:ph sz="quarter" idx="45"/>
          </p:nvPr>
        </p:nvSpPr>
        <p:spPr>
          <a:xfrm>
            <a:off x="81534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5">
            <a:extLst>
              <a:ext uri="{FF2B5EF4-FFF2-40B4-BE49-F238E27FC236}">
                <a16:creationId xmlns:a16="http://schemas.microsoft.com/office/drawing/2014/main" id="{C2C3B0E5-63B1-974E-BB7E-30CA62C10648}"/>
              </a:ext>
            </a:extLst>
          </p:cNvPr>
          <p:cNvSpPr>
            <a:spLocks noGrp="1"/>
          </p:cNvSpPr>
          <p:nvPr>
            <p:ph sz="quarter" idx="40" hasCustomPrompt="1"/>
          </p:nvPr>
        </p:nvSpPr>
        <p:spPr>
          <a:xfrm>
            <a:off x="10095429" y="1600201"/>
            <a:ext cx="1714500" cy="1393008"/>
          </a:xfrm>
          <a:prstGeom prst="rect">
            <a:avLst/>
          </a:prstGeom>
        </p:spPr>
        <p:txBody>
          <a:bodyPr>
            <a:noAutofit/>
          </a:bodyPr>
          <a:lstStyle>
            <a:lvl1pPr marL="0" indent="0" algn="ctr">
              <a:lnSpc>
                <a:spcPct val="120000"/>
              </a:lnSpc>
              <a:buNone/>
              <a:defRPr sz="1400">
                <a:latin typeface="+mn-lt"/>
              </a:defRPr>
            </a:lvl1pPr>
          </a:lstStyle>
          <a:p>
            <a:pPr lvl="0"/>
            <a:r>
              <a:rPr lang="en-US"/>
              <a:t>Click icon to add content</a:t>
            </a:r>
          </a:p>
        </p:txBody>
      </p:sp>
      <p:sp>
        <p:nvSpPr>
          <p:cNvPr id="27" name="Content Placeholder 4">
            <a:extLst>
              <a:ext uri="{FF2B5EF4-FFF2-40B4-BE49-F238E27FC236}">
                <a16:creationId xmlns:a16="http://schemas.microsoft.com/office/drawing/2014/main" id="{8BC4A8FE-2BAB-5046-ADAE-78130086AAB6}"/>
              </a:ext>
            </a:extLst>
          </p:cNvPr>
          <p:cNvSpPr>
            <a:spLocks noGrp="1"/>
          </p:cNvSpPr>
          <p:nvPr>
            <p:ph sz="quarter" idx="46"/>
          </p:nvPr>
        </p:nvSpPr>
        <p:spPr>
          <a:xfrm>
            <a:off x="10096500" y="3226900"/>
            <a:ext cx="1714500" cy="296911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792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layout 50/50 – Image Right">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A783494D-8F39-4847-B396-A1B9A6CD28B7}"/>
              </a:ext>
            </a:extLst>
          </p:cNvPr>
          <p:cNvSpPr>
            <a:spLocks noGrp="1"/>
          </p:cNvSpPr>
          <p:nvPr>
            <p:ph type="body" sz="quarter" idx="15" hasCustomPrompt="1"/>
          </p:nvPr>
        </p:nvSpPr>
        <p:spPr>
          <a:xfrm>
            <a:off x="381000" y="392149"/>
            <a:ext cx="56007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E1FC1B4D-A446-C543-B6A3-2608939ECFD6}"/>
              </a:ext>
            </a:extLst>
          </p:cNvPr>
          <p:cNvSpPr>
            <a:spLocks noGrp="1"/>
          </p:cNvSpPr>
          <p:nvPr>
            <p:ph type="title" hasCustomPrompt="1"/>
          </p:nvPr>
        </p:nvSpPr>
        <p:spPr>
          <a:xfrm>
            <a:off x="381000" y="767867"/>
            <a:ext cx="5600700" cy="832331"/>
          </a:xfrm>
        </p:spPr>
        <p:txBody>
          <a:bodyPr anchor="t">
            <a:noAutofit/>
          </a:bodyPr>
          <a:lstStyle>
            <a:lvl1pPr>
              <a:defRPr sz="2600" b="1" i="0">
                <a:latin typeface="+mj-lt"/>
                <a:cs typeface="Segoe UI" panose="020B0502040204020203" pitchFamily="34" charset="0"/>
              </a:defRPr>
            </a:lvl1pPr>
          </a:lstStyle>
          <a:p>
            <a:r>
              <a:rPr lang="en-US"/>
              <a:t>Photo layout 50/50 – Right</a:t>
            </a:r>
          </a:p>
        </p:txBody>
      </p:sp>
      <p:sp>
        <p:nvSpPr>
          <p:cNvPr id="3" name="Content Placeholder 2">
            <a:extLst>
              <a:ext uri="{FF2B5EF4-FFF2-40B4-BE49-F238E27FC236}">
                <a16:creationId xmlns:a16="http://schemas.microsoft.com/office/drawing/2014/main" id="{6DDFE003-F982-0A46-86BD-F0EDBB0B56C8}"/>
              </a:ext>
            </a:extLst>
          </p:cNvPr>
          <p:cNvSpPr>
            <a:spLocks noGrp="1"/>
          </p:cNvSpPr>
          <p:nvPr>
            <p:ph sz="quarter" idx="17"/>
          </p:nvPr>
        </p:nvSpPr>
        <p:spPr>
          <a:xfrm>
            <a:off x="381000" y="1600200"/>
            <a:ext cx="56007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7DFA114F-1B89-8048-BFB5-AE0B7A2D6839}"/>
              </a:ext>
            </a:extLst>
          </p:cNvPr>
          <p:cNvSpPr>
            <a:spLocks noGrp="1"/>
          </p:cNvSpPr>
          <p:nvPr>
            <p:ph type="pic" sz="quarter" idx="16" hasCustomPrompt="1"/>
          </p:nvPr>
        </p:nvSpPr>
        <p:spPr>
          <a:xfrm>
            <a:off x="6210300" y="0"/>
            <a:ext cx="5981700" cy="6858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Tree>
    <p:extLst>
      <p:ext uri="{BB962C8B-B14F-4D97-AF65-F5344CB8AC3E}">
        <p14:creationId xmlns:p14="http://schemas.microsoft.com/office/powerpoint/2010/main" val="231313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8EE65-5192-7344-936F-B816E417C8B9}"/>
              </a:ext>
            </a:extLst>
          </p:cNvPr>
          <p:cNvSpPr>
            <a:spLocks noGrp="1"/>
          </p:cNvSpPr>
          <p:nvPr>
            <p:ph type="title"/>
          </p:nvPr>
        </p:nvSpPr>
        <p:spPr>
          <a:xfrm>
            <a:off x="831850" y="80549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EA1B5E1-4516-5644-86E8-A086E4AF9D16}"/>
              </a:ext>
            </a:extLst>
          </p:cNvPr>
          <p:cNvSpPr>
            <a:spLocks noGrp="1"/>
          </p:cNvSpPr>
          <p:nvPr>
            <p:ph type="body" idx="1"/>
          </p:nvPr>
        </p:nvSpPr>
        <p:spPr>
          <a:xfrm>
            <a:off x="831850" y="36852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8590479-5785-8E4C-A654-7758216AACF8}"/>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1993096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layout 50/50 – Image Lef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D375E93-83E4-0D40-BA63-C6C5DCA694A7}"/>
              </a:ext>
            </a:extLst>
          </p:cNvPr>
          <p:cNvSpPr>
            <a:spLocks noGrp="1"/>
          </p:cNvSpPr>
          <p:nvPr>
            <p:ph type="pic" sz="quarter" idx="16" hasCustomPrompt="1"/>
          </p:nvPr>
        </p:nvSpPr>
        <p:spPr>
          <a:xfrm>
            <a:off x="0" y="0"/>
            <a:ext cx="5981700" cy="6858000"/>
          </a:xfrm>
          <a:solidFill>
            <a:schemeClr val="bg1">
              <a:lumMod val="95000"/>
            </a:schemeClr>
          </a:solidFill>
        </p:spPr>
        <p:txBody>
          <a:bodyPr anchor="ctr"/>
          <a:lstStyle>
            <a:lvl1pPr marL="0" indent="0" algn="ctr">
              <a:buNone/>
              <a:defRPr lang="en-US" b="0" i="0" smtClean="0">
                <a:effectLst/>
                <a:latin typeface="+mj-lt"/>
              </a:defRPr>
            </a:lvl1pPr>
          </a:lstStyle>
          <a:p>
            <a:r>
              <a:rPr lang="en-US"/>
              <a:t>Click icon to insert photo</a:t>
            </a:r>
          </a:p>
        </p:txBody>
      </p:sp>
      <p:sp>
        <p:nvSpPr>
          <p:cNvPr id="10" name="Text Placeholder 10">
            <a:extLst>
              <a:ext uri="{FF2B5EF4-FFF2-40B4-BE49-F238E27FC236}">
                <a16:creationId xmlns:a16="http://schemas.microsoft.com/office/drawing/2014/main" id="{A783494D-8F39-4847-B396-A1B9A6CD28B7}"/>
              </a:ext>
            </a:extLst>
          </p:cNvPr>
          <p:cNvSpPr>
            <a:spLocks noGrp="1"/>
          </p:cNvSpPr>
          <p:nvPr>
            <p:ph type="body" sz="quarter" idx="15" hasCustomPrompt="1"/>
          </p:nvPr>
        </p:nvSpPr>
        <p:spPr>
          <a:xfrm>
            <a:off x="6210302" y="396240"/>
            <a:ext cx="56007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E1FC1B4D-A446-C543-B6A3-2608939ECFD6}"/>
              </a:ext>
            </a:extLst>
          </p:cNvPr>
          <p:cNvSpPr>
            <a:spLocks noGrp="1"/>
          </p:cNvSpPr>
          <p:nvPr>
            <p:ph type="title" hasCustomPrompt="1"/>
          </p:nvPr>
        </p:nvSpPr>
        <p:spPr>
          <a:xfrm>
            <a:off x="6210302" y="771958"/>
            <a:ext cx="5600700" cy="832331"/>
          </a:xfrm>
        </p:spPr>
        <p:txBody>
          <a:bodyPr anchor="t">
            <a:noAutofit/>
          </a:bodyPr>
          <a:lstStyle>
            <a:lvl1pPr>
              <a:defRPr sz="2600" b="1" i="0">
                <a:latin typeface="+mj-lt"/>
                <a:cs typeface="Segoe UI" panose="020B0502040204020203" pitchFamily="34" charset="0"/>
              </a:defRPr>
            </a:lvl1pPr>
          </a:lstStyle>
          <a:p>
            <a:r>
              <a:rPr lang="en-US"/>
              <a:t>Photo layout 50/50 – Left</a:t>
            </a:r>
          </a:p>
        </p:txBody>
      </p:sp>
      <p:sp>
        <p:nvSpPr>
          <p:cNvPr id="7" name="Content Placeholder 2">
            <a:extLst>
              <a:ext uri="{FF2B5EF4-FFF2-40B4-BE49-F238E27FC236}">
                <a16:creationId xmlns:a16="http://schemas.microsoft.com/office/drawing/2014/main" id="{CD8BBBCB-5011-9B4B-9C9E-69A475CC5FB4}"/>
              </a:ext>
            </a:extLst>
          </p:cNvPr>
          <p:cNvSpPr>
            <a:spLocks noGrp="1"/>
          </p:cNvSpPr>
          <p:nvPr>
            <p:ph sz="quarter" idx="17"/>
          </p:nvPr>
        </p:nvSpPr>
        <p:spPr>
          <a:xfrm>
            <a:off x="6216741" y="1600200"/>
            <a:ext cx="56007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81DFEDE6-BF19-6644-8D03-4FE2F6471CE1}"/>
              </a:ext>
            </a:extLst>
          </p:cNvPr>
          <p:cNvSpPr txBox="1"/>
          <p:nvPr userDrawn="1"/>
        </p:nvSpPr>
        <p:spPr>
          <a:xfrm>
            <a:off x="6099719" y="6428763"/>
            <a:ext cx="2917372" cy="230832"/>
          </a:xfrm>
          <a:prstGeom prst="rect">
            <a:avLst/>
          </a:prstGeom>
          <a:noFill/>
        </p:spPr>
        <p:txBody>
          <a:bodyPr wrap="square" rtlCol="0">
            <a:spAutoFit/>
          </a:bodyPr>
          <a:lstStyle/>
          <a:p>
            <a:pPr algn="l"/>
            <a:r>
              <a:rPr lang="en-US" sz="850" b="0" i="0" spc="170" baseline="0">
                <a:solidFill>
                  <a:schemeClr val="bg1">
                    <a:lumMod val="65000"/>
                  </a:schemeClr>
                </a:solidFill>
                <a:latin typeface="Segoe UI" panose="020B0502040204020203" pitchFamily="34" charset="0"/>
                <a:cs typeface="Segoe UI" panose="020B0502040204020203" pitchFamily="34" charset="0"/>
              </a:rPr>
              <a:t>MICROSOFT CONFIDENTIAL </a:t>
            </a:r>
          </a:p>
        </p:txBody>
      </p:sp>
    </p:spTree>
    <p:extLst>
      <p:ext uri="{BB962C8B-B14F-4D97-AF65-F5344CB8AC3E}">
        <p14:creationId xmlns:p14="http://schemas.microsoft.com/office/powerpoint/2010/main" val="3963517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Layout Thirds – Image Right">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1741329-C8C8-6C4F-A4F6-1232326022D4}"/>
              </a:ext>
            </a:extLst>
          </p:cNvPr>
          <p:cNvSpPr>
            <a:spLocks noGrp="1"/>
          </p:cNvSpPr>
          <p:nvPr>
            <p:ph type="body" sz="quarter" idx="16" hasCustomPrompt="1"/>
          </p:nvPr>
        </p:nvSpPr>
        <p:spPr>
          <a:xfrm>
            <a:off x="381000" y="392149"/>
            <a:ext cx="7543800" cy="375717"/>
          </a:xfrm>
        </p:spPr>
        <p:txBody>
          <a:bodyPr>
            <a:noAutofit/>
          </a:bodyPr>
          <a:lstStyle>
            <a:lvl1pPr marL="0" indent="0">
              <a:buNone/>
              <a:defRPr sz="1800" b="0">
                <a:solidFill>
                  <a:schemeClr val="accent4"/>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B95B98FE-5FC5-904C-8183-DBABC1A57CA0}"/>
              </a:ext>
            </a:extLst>
          </p:cNvPr>
          <p:cNvSpPr>
            <a:spLocks noGrp="1"/>
          </p:cNvSpPr>
          <p:nvPr>
            <p:ph type="title" hasCustomPrompt="1"/>
          </p:nvPr>
        </p:nvSpPr>
        <p:spPr>
          <a:xfrm>
            <a:off x="381000" y="767867"/>
            <a:ext cx="7543800" cy="832331"/>
          </a:xfrm>
        </p:spPr>
        <p:txBody>
          <a:bodyPr anchor="t">
            <a:noAutofit/>
          </a:bodyPr>
          <a:lstStyle>
            <a:lvl1pPr>
              <a:defRPr sz="2600" b="1" i="0">
                <a:latin typeface="+mj-lt"/>
                <a:cs typeface="Segoe UI" panose="020B0502040204020203" pitchFamily="34" charset="0"/>
              </a:defRPr>
            </a:lvl1pPr>
          </a:lstStyle>
          <a:p>
            <a:r>
              <a:rPr lang="en-US"/>
              <a:t>Photo Layout Thirds – Right</a:t>
            </a:r>
          </a:p>
        </p:txBody>
      </p:sp>
      <p:sp>
        <p:nvSpPr>
          <p:cNvPr id="7" name="Content Placeholder 2">
            <a:extLst>
              <a:ext uri="{FF2B5EF4-FFF2-40B4-BE49-F238E27FC236}">
                <a16:creationId xmlns:a16="http://schemas.microsoft.com/office/drawing/2014/main" id="{37B6549B-4679-0A4C-9C6F-4A4D6D096E8F}"/>
              </a:ext>
            </a:extLst>
          </p:cNvPr>
          <p:cNvSpPr>
            <a:spLocks noGrp="1"/>
          </p:cNvSpPr>
          <p:nvPr>
            <p:ph sz="quarter" idx="18"/>
          </p:nvPr>
        </p:nvSpPr>
        <p:spPr>
          <a:xfrm>
            <a:off x="381000" y="1600200"/>
            <a:ext cx="75438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FA27828-C287-B749-9DB1-88E8827639AE}"/>
              </a:ext>
            </a:extLst>
          </p:cNvPr>
          <p:cNvSpPr>
            <a:spLocks noGrp="1"/>
          </p:cNvSpPr>
          <p:nvPr>
            <p:ph type="pic" sz="quarter" idx="17" hasCustomPrompt="1"/>
          </p:nvPr>
        </p:nvSpPr>
        <p:spPr>
          <a:xfrm>
            <a:off x="8153400" y="0"/>
            <a:ext cx="4038600" cy="6858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Tree>
    <p:extLst>
      <p:ext uri="{BB962C8B-B14F-4D97-AF65-F5344CB8AC3E}">
        <p14:creationId xmlns:p14="http://schemas.microsoft.com/office/powerpoint/2010/main" val="403085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Layout Thirds – Image Lef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A27828-C287-B749-9DB1-88E8827639AE}"/>
              </a:ext>
            </a:extLst>
          </p:cNvPr>
          <p:cNvSpPr>
            <a:spLocks noGrp="1"/>
          </p:cNvSpPr>
          <p:nvPr>
            <p:ph type="pic" sz="quarter" idx="17" hasCustomPrompt="1"/>
          </p:nvPr>
        </p:nvSpPr>
        <p:spPr>
          <a:xfrm>
            <a:off x="0" y="0"/>
            <a:ext cx="4038600" cy="6858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
        <p:nvSpPr>
          <p:cNvPr id="10" name="Text Placeholder 10">
            <a:extLst>
              <a:ext uri="{FF2B5EF4-FFF2-40B4-BE49-F238E27FC236}">
                <a16:creationId xmlns:a16="http://schemas.microsoft.com/office/drawing/2014/main" id="{C1741329-C8C8-6C4F-A4F6-1232326022D4}"/>
              </a:ext>
            </a:extLst>
          </p:cNvPr>
          <p:cNvSpPr>
            <a:spLocks noGrp="1"/>
          </p:cNvSpPr>
          <p:nvPr>
            <p:ph type="body" sz="quarter" idx="16" hasCustomPrompt="1"/>
          </p:nvPr>
        </p:nvSpPr>
        <p:spPr>
          <a:xfrm>
            <a:off x="4267200" y="385482"/>
            <a:ext cx="7543800" cy="375717"/>
          </a:xfrm>
        </p:spPr>
        <p:txBody>
          <a:bodyPr>
            <a:noAutofit/>
          </a:bodyPr>
          <a:lstStyle>
            <a:lvl1pPr marL="0" indent="0">
              <a:buNone/>
              <a:defRPr sz="1800" b="0">
                <a:solidFill>
                  <a:schemeClr val="accent4"/>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B95B98FE-5FC5-904C-8183-DBABC1A57CA0}"/>
              </a:ext>
            </a:extLst>
          </p:cNvPr>
          <p:cNvSpPr>
            <a:spLocks noGrp="1"/>
          </p:cNvSpPr>
          <p:nvPr>
            <p:ph type="title" hasCustomPrompt="1"/>
          </p:nvPr>
        </p:nvSpPr>
        <p:spPr>
          <a:xfrm>
            <a:off x="4267200" y="761200"/>
            <a:ext cx="7543800" cy="832331"/>
          </a:xfrm>
        </p:spPr>
        <p:txBody>
          <a:bodyPr anchor="t">
            <a:noAutofit/>
          </a:bodyPr>
          <a:lstStyle>
            <a:lvl1pPr>
              <a:defRPr sz="2600" b="1" i="0">
                <a:latin typeface="+mj-lt"/>
                <a:cs typeface="Segoe UI" panose="020B0502040204020203" pitchFamily="34" charset="0"/>
              </a:defRPr>
            </a:lvl1pPr>
          </a:lstStyle>
          <a:p>
            <a:r>
              <a:rPr lang="en-US"/>
              <a:t>Photo Layout Thirds – Left</a:t>
            </a:r>
          </a:p>
        </p:txBody>
      </p:sp>
      <p:sp>
        <p:nvSpPr>
          <p:cNvPr id="7" name="Content Placeholder 2">
            <a:extLst>
              <a:ext uri="{FF2B5EF4-FFF2-40B4-BE49-F238E27FC236}">
                <a16:creationId xmlns:a16="http://schemas.microsoft.com/office/drawing/2014/main" id="{7AA6760A-2D82-184E-B4FD-16D89DCDCDCE}"/>
              </a:ext>
            </a:extLst>
          </p:cNvPr>
          <p:cNvSpPr>
            <a:spLocks noGrp="1"/>
          </p:cNvSpPr>
          <p:nvPr>
            <p:ph sz="quarter" idx="18"/>
          </p:nvPr>
        </p:nvSpPr>
        <p:spPr>
          <a:xfrm>
            <a:off x="4267200" y="1600200"/>
            <a:ext cx="75438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C929AF60-905A-0046-A36C-D5CF2F6B7D93}"/>
              </a:ext>
            </a:extLst>
          </p:cNvPr>
          <p:cNvSpPr txBox="1"/>
          <p:nvPr userDrawn="1"/>
        </p:nvSpPr>
        <p:spPr>
          <a:xfrm>
            <a:off x="4164453" y="6428763"/>
            <a:ext cx="2917372" cy="230832"/>
          </a:xfrm>
          <a:prstGeom prst="rect">
            <a:avLst/>
          </a:prstGeom>
          <a:noFill/>
        </p:spPr>
        <p:txBody>
          <a:bodyPr wrap="square" rtlCol="0">
            <a:spAutoFit/>
          </a:bodyPr>
          <a:lstStyle/>
          <a:p>
            <a:pPr algn="l"/>
            <a:r>
              <a:rPr lang="en-US" sz="850" b="0" i="0" spc="170" baseline="0">
                <a:solidFill>
                  <a:schemeClr val="bg1">
                    <a:lumMod val="65000"/>
                  </a:schemeClr>
                </a:solidFill>
                <a:latin typeface="Segoe UI" panose="020B0502040204020203" pitchFamily="34" charset="0"/>
                <a:cs typeface="Segoe UI" panose="020B0502040204020203" pitchFamily="34" charset="0"/>
              </a:rPr>
              <a:t>MICROSOFT CONFIDENTIAL </a:t>
            </a:r>
          </a:p>
        </p:txBody>
      </p:sp>
    </p:spTree>
    <p:extLst>
      <p:ext uri="{BB962C8B-B14F-4D97-AF65-F5344CB8AC3E}">
        <p14:creationId xmlns:p14="http://schemas.microsoft.com/office/powerpoint/2010/main" val="534159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ayout 50/50 – Image Top">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CB1F0A-8D73-D34B-8EC2-C38CF1AB74BA}"/>
              </a:ext>
            </a:extLst>
          </p:cNvPr>
          <p:cNvSpPr>
            <a:spLocks noGrp="1"/>
          </p:cNvSpPr>
          <p:nvPr>
            <p:ph type="pic" sz="quarter" idx="15" hasCustomPrompt="1"/>
          </p:nvPr>
        </p:nvSpPr>
        <p:spPr>
          <a:xfrm>
            <a:off x="0" y="0"/>
            <a:ext cx="12192000" cy="3429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
        <p:nvSpPr>
          <p:cNvPr id="15" name="Text Placeholder 10">
            <a:extLst>
              <a:ext uri="{FF2B5EF4-FFF2-40B4-BE49-F238E27FC236}">
                <a16:creationId xmlns:a16="http://schemas.microsoft.com/office/drawing/2014/main" id="{93FCD8EC-3307-0142-A328-5C76A6D19504}"/>
              </a:ext>
            </a:extLst>
          </p:cNvPr>
          <p:cNvSpPr>
            <a:spLocks noGrp="1"/>
          </p:cNvSpPr>
          <p:nvPr>
            <p:ph type="body" sz="quarter" idx="14" hasCustomPrompt="1"/>
          </p:nvPr>
        </p:nvSpPr>
        <p:spPr>
          <a:xfrm>
            <a:off x="380650" y="3904160"/>
            <a:ext cx="5601234"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4" name="Title 1">
            <a:extLst>
              <a:ext uri="{FF2B5EF4-FFF2-40B4-BE49-F238E27FC236}">
                <a16:creationId xmlns:a16="http://schemas.microsoft.com/office/drawing/2014/main" id="{CF8F32E3-332B-6740-BD3E-D4BF887A886B}"/>
              </a:ext>
            </a:extLst>
          </p:cNvPr>
          <p:cNvSpPr>
            <a:spLocks noGrp="1"/>
          </p:cNvSpPr>
          <p:nvPr>
            <p:ph type="title" hasCustomPrompt="1"/>
          </p:nvPr>
        </p:nvSpPr>
        <p:spPr>
          <a:xfrm>
            <a:off x="380650" y="4279878"/>
            <a:ext cx="5600698" cy="1220421"/>
          </a:xfrm>
        </p:spPr>
        <p:txBody>
          <a:bodyPr anchor="t">
            <a:noAutofit/>
          </a:bodyPr>
          <a:lstStyle>
            <a:lvl1pPr>
              <a:defRPr sz="2600" b="1" i="0">
                <a:latin typeface="+mj-lt"/>
                <a:cs typeface="Segoe UI" panose="020B0502040204020203" pitchFamily="34" charset="0"/>
              </a:defRPr>
            </a:lvl1pPr>
          </a:lstStyle>
          <a:p>
            <a:r>
              <a:rPr lang="en-US"/>
              <a:t>Photo Layout 50/50 – Top</a:t>
            </a:r>
          </a:p>
        </p:txBody>
      </p:sp>
      <p:sp>
        <p:nvSpPr>
          <p:cNvPr id="8" name="Content Placeholder 2">
            <a:extLst>
              <a:ext uri="{FF2B5EF4-FFF2-40B4-BE49-F238E27FC236}">
                <a16:creationId xmlns:a16="http://schemas.microsoft.com/office/drawing/2014/main" id="{01FE3972-49EB-C942-9DD0-7308AFF05B1A}"/>
              </a:ext>
            </a:extLst>
          </p:cNvPr>
          <p:cNvSpPr>
            <a:spLocks noGrp="1"/>
          </p:cNvSpPr>
          <p:nvPr>
            <p:ph sz="quarter" idx="17"/>
          </p:nvPr>
        </p:nvSpPr>
        <p:spPr>
          <a:xfrm>
            <a:off x="6210650" y="3904160"/>
            <a:ext cx="5600700" cy="23093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357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Layout 50/50 – Image Bottom">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93FCD8EC-3307-0142-A328-5C76A6D19504}"/>
              </a:ext>
            </a:extLst>
          </p:cNvPr>
          <p:cNvSpPr>
            <a:spLocks noGrp="1"/>
          </p:cNvSpPr>
          <p:nvPr>
            <p:ph type="body" sz="quarter" idx="14" hasCustomPrompt="1"/>
          </p:nvPr>
        </p:nvSpPr>
        <p:spPr>
          <a:xfrm>
            <a:off x="381000" y="381000"/>
            <a:ext cx="5601234"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4" name="Title 1">
            <a:extLst>
              <a:ext uri="{FF2B5EF4-FFF2-40B4-BE49-F238E27FC236}">
                <a16:creationId xmlns:a16="http://schemas.microsoft.com/office/drawing/2014/main" id="{CF8F32E3-332B-6740-BD3E-D4BF887A886B}"/>
              </a:ext>
            </a:extLst>
          </p:cNvPr>
          <p:cNvSpPr>
            <a:spLocks noGrp="1"/>
          </p:cNvSpPr>
          <p:nvPr>
            <p:ph type="title" hasCustomPrompt="1"/>
          </p:nvPr>
        </p:nvSpPr>
        <p:spPr>
          <a:xfrm>
            <a:off x="381000" y="756718"/>
            <a:ext cx="5600698" cy="1220421"/>
          </a:xfrm>
        </p:spPr>
        <p:txBody>
          <a:bodyPr anchor="t">
            <a:noAutofit/>
          </a:bodyPr>
          <a:lstStyle>
            <a:lvl1pPr>
              <a:defRPr sz="2600" b="1" i="0">
                <a:latin typeface="+mj-lt"/>
                <a:cs typeface="Segoe UI" panose="020B0502040204020203" pitchFamily="34" charset="0"/>
              </a:defRPr>
            </a:lvl1pPr>
          </a:lstStyle>
          <a:p>
            <a:r>
              <a:rPr lang="en-US"/>
              <a:t>Photo Layout 50/50 – Bottom</a:t>
            </a:r>
          </a:p>
        </p:txBody>
      </p:sp>
      <p:sp>
        <p:nvSpPr>
          <p:cNvPr id="9" name="Content Placeholder 2">
            <a:extLst>
              <a:ext uri="{FF2B5EF4-FFF2-40B4-BE49-F238E27FC236}">
                <a16:creationId xmlns:a16="http://schemas.microsoft.com/office/drawing/2014/main" id="{4FD241E4-5218-F34F-B8F0-320271075CA6}"/>
              </a:ext>
            </a:extLst>
          </p:cNvPr>
          <p:cNvSpPr>
            <a:spLocks noGrp="1"/>
          </p:cNvSpPr>
          <p:nvPr>
            <p:ph sz="quarter" idx="17"/>
          </p:nvPr>
        </p:nvSpPr>
        <p:spPr>
          <a:xfrm>
            <a:off x="6210650" y="396428"/>
            <a:ext cx="5600700" cy="23093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ACCB1F0A-8D73-D34B-8EC2-C38CF1AB74BA}"/>
              </a:ext>
            </a:extLst>
          </p:cNvPr>
          <p:cNvSpPr>
            <a:spLocks noGrp="1"/>
          </p:cNvSpPr>
          <p:nvPr>
            <p:ph type="pic" sz="quarter" idx="15" hasCustomPrompt="1"/>
          </p:nvPr>
        </p:nvSpPr>
        <p:spPr>
          <a:xfrm>
            <a:off x="0" y="3434348"/>
            <a:ext cx="12192000" cy="3429000"/>
          </a:xfrm>
          <a:solidFill>
            <a:schemeClr val="bg1">
              <a:lumMod val="95000"/>
            </a:schemeClr>
          </a:solidFill>
        </p:spPr>
        <p:txBody>
          <a:bodyPr anchor="ctr"/>
          <a:lstStyle>
            <a:lvl1pPr marL="0" indent="0" algn="ctr">
              <a:buNone/>
              <a:defRPr lang="en-US" b="0" i="0" smtClean="0">
                <a:effectLst/>
              </a:defRPr>
            </a:lvl1pPr>
          </a:lstStyle>
          <a:p>
            <a:r>
              <a:rPr lang="en-US"/>
              <a:t>Click icon to insert photo</a:t>
            </a:r>
          </a:p>
        </p:txBody>
      </p:sp>
    </p:spTree>
    <p:extLst>
      <p:ext uri="{BB962C8B-B14F-4D97-AF65-F5344CB8AC3E}">
        <p14:creationId xmlns:p14="http://schemas.microsoft.com/office/powerpoint/2010/main" val="181037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ice Crop 50/50">
    <p:bg>
      <p:bgPr>
        <a:solidFill>
          <a:srgbClr val="F9F9F9"/>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1EB7AF77-B014-0F46-929A-1BDBC61C5574}"/>
              </a:ext>
            </a:extLst>
          </p:cNvPr>
          <p:cNvSpPr>
            <a:spLocks noGrp="1"/>
          </p:cNvSpPr>
          <p:nvPr>
            <p:ph type="body" sz="quarter" idx="15" hasCustomPrompt="1"/>
          </p:nvPr>
        </p:nvSpPr>
        <p:spPr>
          <a:xfrm>
            <a:off x="381000" y="392149"/>
            <a:ext cx="56007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3CC41F07-8C29-C642-B7F6-D50342D685A8}"/>
              </a:ext>
            </a:extLst>
          </p:cNvPr>
          <p:cNvSpPr>
            <a:spLocks noGrp="1"/>
          </p:cNvSpPr>
          <p:nvPr>
            <p:ph type="title" hasCustomPrompt="1"/>
          </p:nvPr>
        </p:nvSpPr>
        <p:spPr>
          <a:xfrm>
            <a:off x="381000" y="767867"/>
            <a:ext cx="5600700" cy="832331"/>
          </a:xfrm>
        </p:spPr>
        <p:txBody>
          <a:bodyPr anchor="t">
            <a:noAutofit/>
          </a:bodyPr>
          <a:lstStyle>
            <a:lvl1pPr>
              <a:defRPr sz="2600" b="1" i="0">
                <a:latin typeface="+mj-lt"/>
                <a:cs typeface="Segoe UI" panose="020B0502040204020203" pitchFamily="34" charset="0"/>
              </a:defRPr>
            </a:lvl1pPr>
          </a:lstStyle>
          <a:p>
            <a:r>
              <a:rPr lang="en-US"/>
              <a:t>Device Crop 50/50</a:t>
            </a:r>
          </a:p>
        </p:txBody>
      </p:sp>
      <p:sp>
        <p:nvSpPr>
          <p:cNvPr id="8" name="Content Placeholder 2">
            <a:extLst>
              <a:ext uri="{FF2B5EF4-FFF2-40B4-BE49-F238E27FC236}">
                <a16:creationId xmlns:a16="http://schemas.microsoft.com/office/drawing/2014/main" id="{2121C94F-48F9-A94F-B9FF-8B5845045159}"/>
              </a:ext>
            </a:extLst>
          </p:cNvPr>
          <p:cNvSpPr>
            <a:spLocks noGrp="1"/>
          </p:cNvSpPr>
          <p:nvPr>
            <p:ph sz="quarter" idx="17"/>
          </p:nvPr>
        </p:nvSpPr>
        <p:spPr>
          <a:xfrm>
            <a:off x="381000" y="1600200"/>
            <a:ext cx="56007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tablet device with a screenshot&#10;">
            <a:extLst>
              <a:ext uri="{FF2B5EF4-FFF2-40B4-BE49-F238E27FC236}">
                <a16:creationId xmlns:a16="http://schemas.microsoft.com/office/drawing/2014/main" id="{E5DC813D-C9E6-9143-B636-8AFEDF9C1B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212475" y="437765"/>
            <a:ext cx="5979525" cy="6420236"/>
          </a:xfrm>
          <a:prstGeom prst="rect">
            <a:avLst/>
          </a:prstGeom>
        </p:spPr>
      </p:pic>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hasCustomPrompt="1"/>
          </p:nvPr>
        </p:nvSpPr>
        <p:spPr>
          <a:xfrm>
            <a:off x="6569812" y="849395"/>
            <a:ext cx="5622188" cy="5066036"/>
          </a:xfrm>
          <a:prstGeom prst="rect">
            <a:avLst/>
          </a:prstGeom>
        </p:spPr>
        <p:txBody>
          <a:bodyPr anchor="ctr" anchorCtr="0"/>
          <a:lstStyle>
            <a:lvl1pPr marL="0" indent="0" algn="ctr">
              <a:buNone/>
              <a:defRPr/>
            </a:lvl1pPr>
          </a:lstStyle>
          <a:p>
            <a:r>
              <a:rPr lang="en-US"/>
              <a:t>Click icon to add image</a:t>
            </a:r>
          </a:p>
        </p:txBody>
      </p:sp>
    </p:spTree>
    <p:extLst>
      <p:ext uri="{BB962C8B-B14F-4D97-AF65-F5344CB8AC3E}">
        <p14:creationId xmlns:p14="http://schemas.microsoft.com/office/powerpoint/2010/main" val="361491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 Device">
    <p:bg>
      <p:bgPr>
        <a:solidFill>
          <a:srgbClr val="F9F9F9"/>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F7FA4683-13B2-8F4F-8AD7-D5E002239135}"/>
              </a:ext>
            </a:extLst>
          </p:cNvPr>
          <p:cNvSpPr>
            <a:spLocks noGrp="1"/>
          </p:cNvSpPr>
          <p:nvPr>
            <p:ph type="body" sz="quarter" idx="15" hasCustomPrompt="1"/>
          </p:nvPr>
        </p:nvSpPr>
        <p:spPr>
          <a:xfrm>
            <a:off x="381000" y="392149"/>
            <a:ext cx="36576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1" name="Title 1">
            <a:extLst>
              <a:ext uri="{FF2B5EF4-FFF2-40B4-BE49-F238E27FC236}">
                <a16:creationId xmlns:a16="http://schemas.microsoft.com/office/drawing/2014/main" id="{0CD14ED2-8687-2742-B202-BF8BF4F43B60}"/>
              </a:ext>
            </a:extLst>
          </p:cNvPr>
          <p:cNvSpPr>
            <a:spLocks noGrp="1"/>
          </p:cNvSpPr>
          <p:nvPr>
            <p:ph type="title" hasCustomPrompt="1"/>
          </p:nvPr>
        </p:nvSpPr>
        <p:spPr>
          <a:xfrm>
            <a:off x="381000" y="767867"/>
            <a:ext cx="3657600" cy="832331"/>
          </a:xfrm>
        </p:spPr>
        <p:txBody>
          <a:bodyPr anchor="t">
            <a:noAutofit/>
          </a:bodyPr>
          <a:lstStyle>
            <a:lvl1pPr>
              <a:defRPr sz="2600" b="1" i="0">
                <a:latin typeface="+mj-lt"/>
                <a:cs typeface="Segoe UI" panose="020B0502040204020203" pitchFamily="34" charset="0"/>
              </a:defRPr>
            </a:lvl1pPr>
          </a:lstStyle>
          <a:p>
            <a:r>
              <a:rPr lang="en-US"/>
              <a:t>3:2 Device</a:t>
            </a:r>
          </a:p>
        </p:txBody>
      </p:sp>
      <p:sp>
        <p:nvSpPr>
          <p:cNvPr id="8" name="Content Placeholder 2">
            <a:extLst>
              <a:ext uri="{FF2B5EF4-FFF2-40B4-BE49-F238E27FC236}">
                <a16:creationId xmlns:a16="http://schemas.microsoft.com/office/drawing/2014/main" id="{B56C6338-6439-4449-B0D0-379475E51F6A}"/>
              </a:ext>
            </a:extLst>
          </p:cNvPr>
          <p:cNvSpPr>
            <a:spLocks noGrp="1"/>
          </p:cNvSpPr>
          <p:nvPr>
            <p:ph sz="quarter" idx="17"/>
          </p:nvPr>
        </p:nvSpPr>
        <p:spPr>
          <a:xfrm>
            <a:off x="381000" y="1600200"/>
            <a:ext cx="36576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tablet device with a screenshot&#10;">
            <a:extLst>
              <a:ext uri="{FF2B5EF4-FFF2-40B4-BE49-F238E27FC236}">
                <a16:creationId xmlns:a16="http://schemas.microsoft.com/office/drawing/2014/main" id="{F637F2A0-5790-2642-BA28-8A54AA838C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23"/>
          <a:stretch/>
        </p:blipFill>
        <p:spPr>
          <a:xfrm>
            <a:off x="4292298" y="729766"/>
            <a:ext cx="8065503" cy="5847620"/>
          </a:xfrm>
          <a:prstGeom prst="rect">
            <a:avLst/>
          </a:prstGeom>
        </p:spPr>
      </p:pic>
      <p:sp>
        <p:nvSpPr>
          <p:cNvPr id="17" name="Picture Placeholder 11">
            <a:extLst>
              <a:ext uri="{FF2B5EF4-FFF2-40B4-BE49-F238E27FC236}">
                <a16:creationId xmlns:a16="http://schemas.microsoft.com/office/drawing/2014/main" id="{31F1CB9D-5F87-6440-9D67-62C616D4CD1E}"/>
              </a:ext>
            </a:extLst>
          </p:cNvPr>
          <p:cNvSpPr>
            <a:spLocks noGrp="1"/>
          </p:cNvSpPr>
          <p:nvPr>
            <p:ph type="pic" sz="quarter" idx="13" hasCustomPrompt="1"/>
          </p:nvPr>
        </p:nvSpPr>
        <p:spPr>
          <a:xfrm>
            <a:off x="4618140" y="1107347"/>
            <a:ext cx="6878972" cy="4605555"/>
          </a:xfrm>
          <a:prstGeom prst="rect">
            <a:avLst/>
          </a:prstGeom>
        </p:spPr>
        <p:txBody>
          <a:bodyPr anchor="ctr" anchorCtr="0"/>
          <a:lstStyle>
            <a:lvl1pPr marL="0" indent="0" algn="ctr">
              <a:buNone/>
              <a:defRPr/>
            </a:lvl1pPr>
          </a:lstStyle>
          <a:p>
            <a:r>
              <a:rPr lang="en-US"/>
              <a:t>Click icon to add image</a:t>
            </a:r>
          </a:p>
        </p:txBody>
      </p:sp>
    </p:spTree>
    <p:extLst>
      <p:ext uri="{BB962C8B-B14F-4D97-AF65-F5344CB8AC3E}">
        <p14:creationId xmlns:p14="http://schemas.microsoft.com/office/powerpoint/2010/main" val="19454099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9 Device">
    <p:bg>
      <p:bgPr>
        <a:solidFill>
          <a:srgbClr val="F9F9F9"/>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EC6F1554-9D7D-4342-BCD5-6D6897A9A89B}"/>
              </a:ext>
            </a:extLst>
          </p:cNvPr>
          <p:cNvSpPr>
            <a:spLocks noGrp="1"/>
          </p:cNvSpPr>
          <p:nvPr>
            <p:ph type="body" sz="quarter" idx="15" hasCustomPrompt="1"/>
          </p:nvPr>
        </p:nvSpPr>
        <p:spPr>
          <a:xfrm>
            <a:off x="381000" y="392149"/>
            <a:ext cx="36576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2" name="Title 1">
            <a:extLst>
              <a:ext uri="{FF2B5EF4-FFF2-40B4-BE49-F238E27FC236}">
                <a16:creationId xmlns:a16="http://schemas.microsoft.com/office/drawing/2014/main" id="{D1BE45E1-61F9-8340-A04D-61110698F99A}"/>
              </a:ext>
            </a:extLst>
          </p:cNvPr>
          <p:cNvSpPr>
            <a:spLocks noGrp="1"/>
          </p:cNvSpPr>
          <p:nvPr>
            <p:ph type="title" hasCustomPrompt="1"/>
          </p:nvPr>
        </p:nvSpPr>
        <p:spPr>
          <a:xfrm>
            <a:off x="381000" y="767867"/>
            <a:ext cx="3657600" cy="832331"/>
          </a:xfrm>
        </p:spPr>
        <p:txBody>
          <a:bodyPr anchor="t">
            <a:noAutofit/>
          </a:bodyPr>
          <a:lstStyle>
            <a:lvl1pPr>
              <a:defRPr sz="2600" b="1" i="0">
                <a:latin typeface="+mj-lt"/>
                <a:cs typeface="Segoe UI" panose="020B0502040204020203" pitchFamily="34" charset="0"/>
              </a:defRPr>
            </a:lvl1pPr>
          </a:lstStyle>
          <a:p>
            <a:r>
              <a:rPr lang="en-US"/>
              <a:t>16:9 Device</a:t>
            </a:r>
          </a:p>
        </p:txBody>
      </p:sp>
      <p:sp>
        <p:nvSpPr>
          <p:cNvPr id="8" name="Content Placeholder 2">
            <a:extLst>
              <a:ext uri="{FF2B5EF4-FFF2-40B4-BE49-F238E27FC236}">
                <a16:creationId xmlns:a16="http://schemas.microsoft.com/office/drawing/2014/main" id="{A9038725-05DD-4141-94B2-EC027C452EA7}"/>
              </a:ext>
            </a:extLst>
          </p:cNvPr>
          <p:cNvSpPr>
            <a:spLocks noGrp="1"/>
          </p:cNvSpPr>
          <p:nvPr>
            <p:ph sz="quarter" idx="17"/>
          </p:nvPr>
        </p:nvSpPr>
        <p:spPr>
          <a:xfrm>
            <a:off x="381000" y="1600200"/>
            <a:ext cx="3657600" cy="4613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screenshot of a cell phone&#10;&#10;Description automatically generated">
            <a:extLst>
              <a:ext uri="{FF2B5EF4-FFF2-40B4-BE49-F238E27FC236}">
                <a16:creationId xmlns:a16="http://schemas.microsoft.com/office/drawing/2014/main" id="{35A01FCE-2044-D743-B9A0-5775915D6E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451" y="1007602"/>
            <a:ext cx="7935277" cy="4842796"/>
          </a:xfrm>
          <a:prstGeom prst="rect">
            <a:avLst/>
          </a:prstGeom>
        </p:spPr>
      </p:pic>
      <p:sp>
        <p:nvSpPr>
          <p:cNvPr id="14" name="Picture Placeholder 5">
            <a:extLst>
              <a:ext uri="{FF2B5EF4-FFF2-40B4-BE49-F238E27FC236}">
                <a16:creationId xmlns:a16="http://schemas.microsoft.com/office/drawing/2014/main" id="{626FE643-960D-664A-995D-A788EC981C00}"/>
              </a:ext>
            </a:extLst>
          </p:cNvPr>
          <p:cNvSpPr>
            <a:spLocks noGrp="1"/>
          </p:cNvSpPr>
          <p:nvPr>
            <p:ph type="pic" sz="quarter" idx="16" hasCustomPrompt="1"/>
          </p:nvPr>
        </p:nvSpPr>
        <p:spPr>
          <a:xfrm>
            <a:off x="4510088" y="1349990"/>
            <a:ext cx="7056437" cy="3978275"/>
          </a:xfrm>
        </p:spPr>
        <p:txBody>
          <a:bodyPr anchor="ctr"/>
          <a:lstStyle>
            <a:lvl1pPr marL="0" indent="0" algn="ctr">
              <a:buNone/>
              <a:defRPr/>
            </a:lvl1pPr>
          </a:lstStyle>
          <a:p>
            <a:r>
              <a:rPr lang="en-US"/>
              <a:t>Click icon to insert image</a:t>
            </a:r>
          </a:p>
        </p:txBody>
      </p:sp>
    </p:spTree>
    <p:extLst>
      <p:ext uri="{BB962C8B-B14F-4D97-AF65-F5344CB8AC3E}">
        <p14:creationId xmlns:p14="http://schemas.microsoft.com/office/powerpoint/2010/main" val="23971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6:9 Device">
    <p:bg>
      <p:bgPr>
        <a:solidFill>
          <a:srgbClr val="F9F9F9"/>
        </a:solidFill>
        <a:effectLst/>
      </p:bgPr>
    </p:bg>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EC6F1554-9D7D-4342-BCD5-6D6897A9A89B}"/>
              </a:ext>
            </a:extLst>
          </p:cNvPr>
          <p:cNvSpPr>
            <a:spLocks noGrp="1"/>
          </p:cNvSpPr>
          <p:nvPr>
            <p:ph type="body" sz="quarter" idx="15" hasCustomPrompt="1"/>
          </p:nvPr>
        </p:nvSpPr>
        <p:spPr>
          <a:xfrm>
            <a:off x="381000" y="392149"/>
            <a:ext cx="3657600" cy="375717"/>
          </a:xfrm>
        </p:spPr>
        <p:txBody>
          <a:bodyPr>
            <a:noAutofit/>
          </a:bodyPr>
          <a:lstStyle>
            <a:lvl1pPr marL="0" indent="0">
              <a:buNone/>
              <a:defRPr sz="1800" b="0">
                <a:solidFill>
                  <a:schemeClr val="accent1"/>
                </a:solidFill>
                <a:latin typeface="+mj-lt"/>
                <a:cs typeface="Segoe UI" panose="020B0502040204020203" pitchFamily="34" charset="0"/>
              </a:defRPr>
            </a:lvl1pPr>
          </a:lstStyle>
          <a:p>
            <a:pPr lvl="0"/>
            <a:r>
              <a:rPr lang="en-US"/>
              <a:t>Click to edit subhead</a:t>
            </a:r>
          </a:p>
        </p:txBody>
      </p:sp>
      <p:sp>
        <p:nvSpPr>
          <p:cNvPr id="12" name="Title 1">
            <a:extLst>
              <a:ext uri="{FF2B5EF4-FFF2-40B4-BE49-F238E27FC236}">
                <a16:creationId xmlns:a16="http://schemas.microsoft.com/office/drawing/2014/main" id="{D1BE45E1-61F9-8340-A04D-61110698F99A}"/>
              </a:ext>
            </a:extLst>
          </p:cNvPr>
          <p:cNvSpPr>
            <a:spLocks noGrp="1"/>
          </p:cNvSpPr>
          <p:nvPr>
            <p:ph type="title" hasCustomPrompt="1"/>
          </p:nvPr>
        </p:nvSpPr>
        <p:spPr>
          <a:xfrm>
            <a:off x="381000" y="767867"/>
            <a:ext cx="10604500" cy="582123"/>
          </a:xfrm>
        </p:spPr>
        <p:txBody>
          <a:bodyPr anchor="t">
            <a:noAutofit/>
          </a:bodyPr>
          <a:lstStyle>
            <a:lvl1pPr>
              <a:defRPr sz="2600" b="1" i="0">
                <a:latin typeface="+mj-lt"/>
                <a:cs typeface="Segoe UI" panose="020B0502040204020203" pitchFamily="34" charset="0"/>
              </a:defRPr>
            </a:lvl1pPr>
          </a:lstStyle>
          <a:p>
            <a:r>
              <a:rPr lang="en-US"/>
              <a:t>16:9 Device</a:t>
            </a:r>
          </a:p>
        </p:txBody>
      </p:sp>
      <p:pic>
        <p:nvPicPr>
          <p:cNvPr id="3" name="Picture 2" descr="A screenshot of a cell phone&#10;&#10;Description automatically generated">
            <a:extLst>
              <a:ext uri="{FF2B5EF4-FFF2-40B4-BE49-F238E27FC236}">
                <a16:creationId xmlns:a16="http://schemas.microsoft.com/office/drawing/2014/main" id="{35A01FCE-2044-D743-B9A0-5775915D6E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200" y="1443433"/>
            <a:ext cx="8229600" cy="5022418"/>
          </a:xfrm>
          <a:prstGeom prst="rect">
            <a:avLst/>
          </a:prstGeom>
        </p:spPr>
      </p:pic>
      <p:sp>
        <p:nvSpPr>
          <p:cNvPr id="14" name="Picture Placeholder 5">
            <a:extLst>
              <a:ext uri="{FF2B5EF4-FFF2-40B4-BE49-F238E27FC236}">
                <a16:creationId xmlns:a16="http://schemas.microsoft.com/office/drawing/2014/main" id="{626FE643-960D-664A-995D-A788EC981C00}"/>
              </a:ext>
            </a:extLst>
          </p:cNvPr>
          <p:cNvSpPr>
            <a:spLocks noGrp="1" noChangeAspect="1"/>
          </p:cNvSpPr>
          <p:nvPr>
            <p:ph type="pic" sz="quarter" idx="16" hasCustomPrompt="1"/>
          </p:nvPr>
        </p:nvSpPr>
        <p:spPr>
          <a:xfrm>
            <a:off x="2367280" y="1823719"/>
            <a:ext cx="7289800" cy="4098511"/>
          </a:xfrm>
        </p:spPr>
        <p:txBody>
          <a:bodyPr anchor="ctr"/>
          <a:lstStyle>
            <a:lvl1pPr marL="0" indent="0" algn="ctr">
              <a:buNone/>
              <a:defRPr/>
            </a:lvl1pPr>
          </a:lstStyle>
          <a:p>
            <a:r>
              <a:rPr lang="en-US"/>
              <a:t>Click icon to insert image</a:t>
            </a:r>
          </a:p>
        </p:txBody>
      </p:sp>
    </p:spTree>
    <p:extLst>
      <p:ext uri="{BB962C8B-B14F-4D97-AF65-F5344CB8AC3E}">
        <p14:creationId xmlns:p14="http://schemas.microsoft.com/office/powerpoint/2010/main" val="3233454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5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65BD4-846F-9044-A52B-8CA0C34EFA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EDE851-AA43-8449-98DE-4AB07768256E}"/>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A106B0C-7927-0F4B-8BB6-E2553915B3D5}"/>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2411125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quare photo">
    <p:bg>
      <p:bgPr>
        <a:solidFill>
          <a:srgbClr val="020E1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pic>
        <p:nvPicPr>
          <p:cNvPr id="6" name="Picture 5" descr="Background pattern&#10;&#10;Description automatically generated">
            <a:extLst>
              <a:ext uri="{FF2B5EF4-FFF2-40B4-BE49-F238E27FC236}">
                <a16:creationId xmlns:a16="http://schemas.microsoft.com/office/drawing/2014/main" id="{3585CB5B-59EC-D922-713C-BC77E73FB26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299074" y="0"/>
            <a:ext cx="6892925" cy="6858000"/>
          </a:xfrm>
          <a:prstGeom prst="rect">
            <a:avLst/>
          </a:prstGeom>
        </p:spPr>
      </p:pic>
    </p:spTree>
    <p:extLst>
      <p:ext uri="{BB962C8B-B14F-4D97-AF65-F5344CB8AC3E}">
        <p14:creationId xmlns:p14="http://schemas.microsoft.com/office/powerpoint/2010/main" val="3295249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76611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A2A6E4-0C80-F24C-A746-6FAB02AA64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E98B38-3523-BD47-A4E5-8A4CD2404D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01F0A69-B492-9746-89C2-9A709BBCD90A}"/>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4F16C34F-ED58-E441-9FA5-99D91F06B0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1F3CAC2D-ACCA-1F43-A5E6-7340B3AFB995}"/>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DB241ED-8D15-C740-978C-F9E01498B3F5}"/>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53317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DB0336-0244-B24A-9CA8-B0717C7C3F3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AB97ECF-74A9-6048-BB27-175165456160}"/>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64665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B579595-C419-104C-B06A-3561F7E3D711}"/>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3590211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37857-7BE8-154D-A8BC-6A4BF750F3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96099D-8B33-064E-B220-C0C02EB66B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8FF7608B-AF89-1D4B-8942-E08E89652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88373C1-48CB-1946-8ED7-E7E3B8194118}"/>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352975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81F24-FA7E-C74E-9AC6-7572C7DE43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B628B2D-2082-B04E-BE79-172CBB792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7FA1769-421D-B446-B2BA-DB74A8DE8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C331ECB7-6BBC-274D-BF63-D21E0343A951}"/>
              </a:ext>
            </a:extLst>
          </p:cNvPr>
          <p:cNvSpPr>
            <a:spLocks noGrp="1"/>
          </p:cNvSpPr>
          <p:nvPr>
            <p:ph type="dt" sz="half" idx="10"/>
          </p:nvPr>
        </p:nvSpPr>
        <p:spPr/>
        <p:txBody>
          <a:bodyPr/>
          <a:lstStyle>
            <a:lvl1pPr>
              <a:defRPr/>
            </a:lvl1pPr>
          </a:lstStyle>
          <a:p>
            <a:fld id="{45854026-F1D7-8C43-A01A-CD1206E55029}" type="slidenum">
              <a:rPr lang="fr-FR" smtClean="0"/>
              <a:pPr/>
              <a:t>‹#›</a:t>
            </a:fld>
            <a:endParaRPr lang="fr-FR" dirty="0"/>
          </a:p>
        </p:txBody>
      </p:sp>
    </p:spTree>
    <p:extLst>
      <p:ext uri="{BB962C8B-B14F-4D97-AF65-F5344CB8AC3E}">
        <p14:creationId xmlns:p14="http://schemas.microsoft.com/office/powerpoint/2010/main" val="2172747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9D15613-9A31-524C-8E36-1EADC10E8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D717D8A-6942-5149-8A00-A99CD5B238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7358C5C-ECB2-4442-AC84-134C41D3F8E6}"/>
              </a:ext>
            </a:extLst>
          </p:cNvPr>
          <p:cNvSpPr>
            <a:spLocks noGrp="1"/>
          </p:cNvSpPr>
          <p:nvPr>
            <p:ph type="dt" sz="half" idx="2"/>
          </p:nvPr>
        </p:nvSpPr>
        <p:spPr>
          <a:xfrm>
            <a:off x="1778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34431-8D90-B749-AA7E-B3567C5732B9}" type="slidenum">
              <a:rPr lang="fr-FR" smtClean="0"/>
              <a:pPr/>
              <a:t>‹#›</a:t>
            </a:fld>
            <a:endParaRPr lang="fr-FR" dirty="0"/>
          </a:p>
        </p:txBody>
      </p:sp>
    </p:spTree>
    <p:extLst>
      <p:ext uri="{BB962C8B-B14F-4D97-AF65-F5344CB8AC3E}">
        <p14:creationId xmlns:p14="http://schemas.microsoft.com/office/powerpoint/2010/main" val="1401453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E7F30-97C3-594A-8352-B02E2E488849}"/>
              </a:ext>
            </a:extLst>
          </p:cNvPr>
          <p:cNvSpPr>
            <a:spLocks noGrp="1"/>
          </p:cNvSpPr>
          <p:nvPr>
            <p:ph type="title"/>
          </p:nvPr>
        </p:nvSpPr>
        <p:spPr>
          <a:xfrm>
            <a:off x="381000" y="381001"/>
            <a:ext cx="10515600" cy="122369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DE1035CB-D8C2-9444-8D4F-6CD1DBD9F8F4}"/>
              </a:ext>
            </a:extLst>
          </p:cNvPr>
          <p:cNvSpPr>
            <a:spLocks noGrp="1"/>
          </p:cNvSpPr>
          <p:nvPr>
            <p:ph type="body" idx="1"/>
          </p:nvPr>
        </p:nvSpPr>
        <p:spPr>
          <a:xfrm>
            <a:off x="381000" y="1604696"/>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7" name="Rectangle : coins arrondis 93">
            <a:extLst>
              <a:ext uri="{FF2B5EF4-FFF2-40B4-BE49-F238E27FC236}">
                <a16:creationId xmlns:a16="http://schemas.microsoft.com/office/drawing/2014/main" id="{36ED4A64-DE12-E8B6-8491-844C25334611}"/>
              </a:ext>
            </a:extLst>
          </p:cNvPr>
          <p:cNvSpPr/>
          <p:nvPr userDrawn="1"/>
        </p:nvSpPr>
        <p:spPr bwMode="auto">
          <a:xfrm>
            <a:off x="12295604" y="0"/>
            <a:ext cx="1884597" cy="4394980"/>
          </a:xfrm>
          <a:prstGeom prst="roundRect">
            <a:avLst>
              <a:gd name="adj" fmla="val 2307"/>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defTabSz="932472" fontAlgn="base">
              <a:spcBef>
                <a:spcPct val="0"/>
              </a:spcBef>
            </a:pPr>
            <a:r>
              <a:rPr lang="en-US" sz="1000" kern="1200">
                <a:solidFill>
                  <a:srgbClr val="0073D4"/>
                </a:solidFill>
                <a:latin typeface="+mj-lt"/>
                <a:ea typeface="+mn-ea"/>
                <a:cs typeface="Segoe UI" pitchFamily="34" charset="0"/>
              </a:rPr>
              <a:t>Primary colors (light theme)</a:t>
            </a:r>
          </a:p>
          <a:p>
            <a:pPr algn="l" defTabSz="932472" fontAlgn="base">
              <a:spcBef>
                <a:spcPct val="0"/>
              </a:spcBef>
            </a:pPr>
            <a:endParaRPr lang="en-US" sz="600" kern="1200">
              <a:solidFill>
                <a:srgbClr val="1B1B1B"/>
              </a:solidFill>
              <a:latin typeface="+mj-lt"/>
              <a:ea typeface="+mn-ea"/>
              <a:cs typeface="Segoe UI" pitchFamily="34" charset="0"/>
            </a:endParaRPr>
          </a:p>
          <a:p>
            <a:pPr algn="l" defTabSz="932472" fontAlgn="base">
              <a:spcBef>
                <a:spcPct val="0"/>
              </a:spcBef>
            </a:pPr>
            <a:r>
              <a:rPr lang="en-US" sz="600" kern="1200">
                <a:solidFill>
                  <a:srgbClr val="1B1B1B"/>
                </a:solidFill>
                <a:latin typeface="+mj-lt"/>
                <a:ea typeface="+mn-ea"/>
                <a:cs typeface="Segoe UI" pitchFamily="34" charset="0"/>
              </a:rPr>
              <a:t>Background gray</a:t>
            </a:r>
          </a:p>
          <a:p>
            <a:pPr algn="l" defTabSz="932472" fontAlgn="base">
              <a:spcBef>
                <a:spcPct val="0"/>
              </a:spcBef>
            </a:pPr>
            <a:r>
              <a:rPr lang="en-US" sz="600" kern="1200">
                <a:solidFill>
                  <a:srgbClr val="1B1B1B"/>
                </a:solidFill>
                <a:latin typeface="+mj-lt"/>
                <a:ea typeface="+mn-ea"/>
                <a:cs typeface="Segoe UI" pitchFamily="34" charset="0"/>
              </a:rPr>
              <a:t>Hex #F9F9F9</a:t>
            </a:r>
          </a:p>
          <a:p>
            <a:pPr defTabSz="932472" fontAlgn="base">
              <a:spcBef>
                <a:spcPct val="0"/>
              </a:spcBef>
            </a:pPr>
            <a:r>
              <a:rPr lang="en-US" sz="600">
                <a:solidFill>
                  <a:srgbClr val="1B1B1B"/>
                </a:solidFill>
                <a:cs typeface="Segoe UI" pitchFamily="34" charset="0"/>
              </a:rPr>
              <a:t>Default background</a:t>
            </a:r>
          </a:p>
        </p:txBody>
      </p:sp>
      <p:sp>
        <p:nvSpPr>
          <p:cNvPr id="78" name="Rectangle : coins arrondis 89">
            <a:extLst>
              <a:ext uri="{FF2B5EF4-FFF2-40B4-BE49-F238E27FC236}">
                <a16:creationId xmlns:a16="http://schemas.microsoft.com/office/drawing/2014/main" id="{FDA7889F-8DB4-65F9-831B-8BF199997E19}"/>
              </a:ext>
            </a:extLst>
          </p:cNvPr>
          <p:cNvSpPr/>
          <p:nvPr userDrawn="1"/>
        </p:nvSpPr>
        <p:spPr bwMode="auto">
          <a:xfrm>
            <a:off x="12294113" y="3985282"/>
            <a:ext cx="1886088" cy="409698"/>
          </a:xfrm>
          <a:prstGeom prst="roundRect">
            <a:avLst>
              <a:gd name="adj" fmla="val 11719"/>
            </a:avLst>
          </a:prstGeom>
          <a:solidFill>
            <a:srgbClr val="F0F0F0"/>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1B1B1B"/>
                </a:solidFill>
                <a:latin typeface="+mj-lt"/>
                <a:ea typeface="Segoe UI" pitchFamily="34" charset="0"/>
                <a:cs typeface="Segoe UI" pitchFamily="34" charset="0"/>
              </a:rPr>
              <a:t>Stroke gray                                              #F0F0F0</a:t>
            </a:r>
          </a:p>
          <a:p>
            <a:pPr defTabSz="932472" fontAlgn="base">
              <a:spcBef>
                <a:spcPct val="0"/>
              </a:spcBef>
              <a:spcAft>
                <a:spcPct val="0"/>
              </a:spcAft>
            </a:pPr>
            <a:r>
              <a:rPr lang="en-US" sz="600">
                <a:solidFill>
                  <a:srgbClr val="1B1B1B"/>
                </a:solidFill>
                <a:ea typeface="Segoe UI" pitchFamily="34" charset="0"/>
                <a:cs typeface="Segoe UI" pitchFamily="34" charset="0"/>
              </a:rPr>
              <a:t>Default border stroke</a:t>
            </a:r>
          </a:p>
        </p:txBody>
      </p:sp>
      <p:sp>
        <p:nvSpPr>
          <p:cNvPr id="79" name="Rectangle : coins arrondis 85">
            <a:extLst>
              <a:ext uri="{FF2B5EF4-FFF2-40B4-BE49-F238E27FC236}">
                <a16:creationId xmlns:a16="http://schemas.microsoft.com/office/drawing/2014/main" id="{ACFC22B5-D3AE-7DFF-48AE-F0A865BB5E7E}"/>
              </a:ext>
            </a:extLst>
          </p:cNvPr>
          <p:cNvSpPr/>
          <p:nvPr userDrawn="1"/>
        </p:nvSpPr>
        <p:spPr bwMode="auto">
          <a:xfrm>
            <a:off x="12492536" y="1530819"/>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1B1B1B"/>
                </a:solidFill>
                <a:latin typeface="+mj-lt"/>
                <a:ea typeface="Segoe UI" pitchFamily="34" charset="0"/>
                <a:cs typeface="Segoe UI" pitchFamily="34" charset="0"/>
              </a:rPr>
              <a:t>Gray type</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#1B1B1B</a:t>
            </a:r>
          </a:p>
          <a:p>
            <a:pPr defTabSz="932472" fontAlgn="base">
              <a:spcBef>
                <a:spcPct val="0"/>
              </a:spcBef>
              <a:spcAft>
                <a:spcPct val="0"/>
              </a:spcAft>
            </a:pPr>
            <a:r>
              <a:rPr lang="en-US" sz="600">
                <a:solidFill>
                  <a:srgbClr val="1B1B1B"/>
                </a:solidFill>
                <a:ea typeface="Segoe UI" pitchFamily="34" charset="0"/>
                <a:cs typeface="Segoe UI" pitchFamily="34" charset="0"/>
              </a:rPr>
              <a:t>Default type</a:t>
            </a:r>
          </a:p>
        </p:txBody>
      </p:sp>
      <p:sp>
        <p:nvSpPr>
          <p:cNvPr id="80" name="Rectangle : coins arrondis 93">
            <a:extLst>
              <a:ext uri="{FF2B5EF4-FFF2-40B4-BE49-F238E27FC236}">
                <a16:creationId xmlns:a16="http://schemas.microsoft.com/office/drawing/2014/main" id="{FBAC4BAC-4536-3955-94CF-E8AACE54A79C}"/>
              </a:ext>
            </a:extLst>
          </p:cNvPr>
          <p:cNvSpPr/>
          <p:nvPr userDrawn="1"/>
        </p:nvSpPr>
        <p:spPr bwMode="auto">
          <a:xfrm>
            <a:off x="12384536" y="739746"/>
            <a:ext cx="1695961" cy="593435"/>
          </a:xfrm>
          <a:prstGeom prst="roundRect">
            <a:avLst>
              <a:gd name="adj" fmla="val 6938"/>
            </a:avLst>
          </a:prstGeom>
          <a:solidFill>
            <a:schemeClr val="bg1"/>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defTabSz="932472" fontAlgn="base">
              <a:spcBef>
                <a:spcPct val="0"/>
              </a:spcBef>
            </a:pPr>
            <a:r>
              <a:rPr lang="en-US" sz="600" kern="1200">
                <a:solidFill>
                  <a:srgbClr val="1B1B1B"/>
                </a:solidFill>
                <a:latin typeface="+mj-lt"/>
                <a:ea typeface="+mn-ea"/>
                <a:cs typeface="Segoe UI" pitchFamily="34" charset="0"/>
              </a:rPr>
              <a:t>White</a:t>
            </a:r>
          </a:p>
          <a:p>
            <a:pPr algn="l" defTabSz="932472" fontAlgn="base">
              <a:spcBef>
                <a:spcPct val="0"/>
              </a:spcBef>
            </a:pPr>
            <a:r>
              <a:rPr lang="en-US" sz="600" kern="1200">
                <a:solidFill>
                  <a:srgbClr val="1B1B1B"/>
                </a:solidFill>
                <a:latin typeface="+mj-lt"/>
                <a:ea typeface="+mn-ea"/>
                <a:cs typeface="Segoe UI" pitchFamily="34" charset="0"/>
              </a:rPr>
              <a:t>Hex #FFFFFF</a:t>
            </a:r>
          </a:p>
          <a:p>
            <a:pPr defTabSz="932472" fontAlgn="base">
              <a:spcBef>
                <a:spcPct val="0"/>
              </a:spcBef>
            </a:pPr>
            <a:r>
              <a:rPr lang="en-US" sz="600">
                <a:solidFill>
                  <a:srgbClr val="1B1B1B"/>
                </a:solidFill>
                <a:cs typeface="Segoe UI" pitchFamily="34" charset="0"/>
              </a:rPr>
              <a:t>Content card background </a:t>
            </a:r>
          </a:p>
          <a:p>
            <a:pPr defTabSz="932472" fontAlgn="base">
              <a:spcBef>
                <a:spcPct val="0"/>
              </a:spcBef>
            </a:pPr>
            <a:r>
              <a:rPr lang="en-US" sz="600">
                <a:solidFill>
                  <a:srgbClr val="1B1B1B"/>
                </a:solidFill>
                <a:cs typeface="Segoe UI" pitchFamily="34" charset="0"/>
              </a:rPr>
              <a:t>Default inverse type</a:t>
            </a:r>
          </a:p>
        </p:txBody>
      </p:sp>
      <p:sp>
        <p:nvSpPr>
          <p:cNvPr id="81" name="Rectangle 80">
            <a:extLst>
              <a:ext uri="{FF2B5EF4-FFF2-40B4-BE49-F238E27FC236}">
                <a16:creationId xmlns:a16="http://schemas.microsoft.com/office/drawing/2014/main" id="{97326DB1-6827-E4FC-D5DC-34902652A840}"/>
              </a:ext>
            </a:extLst>
          </p:cNvPr>
          <p:cNvSpPr/>
          <p:nvPr userDrawn="1"/>
        </p:nvSpPr>
        <p:spPr bwMode="auto">
          <a:xfrm>
            <a:off x="12384536" y="1527233"/>
            <a:ext cx="108000" cy="360000"/>
          </a:xfrm>
          <a:prstGeom prst="rect">
            <a:avLst/>
          </a:prstGeom>
          <a:solidFill>
            <a:srgbClr val="1B1B1B"/>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2" name="Rectangle : coins arrondis 85">
            <a:extLst>
              <a:ext uri="{FF2B5EF4-FFF2-40B4-BE49-F238E27FC236}">
                <a16:creationId xmlns:a16="http://schemas.microsoft.com/office/drawing/2014/main" id="{632F161F-000C-77ED-3297-346AF8B1E8C2}"/>
              </a:ext>
            </a:extLst>
          </p:cNvPr>
          <p:cNvSpPr/>
          <p:nvPr userDrawn="1"/>
        </p:nvSpPr>
        <p:spPr bwMode="auto">
          <a:xfrm>
            <a:off x="12492536" y="1896361"/>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646464"/>
                </a:solidFill>
                <a:latin typeface="+mj-lt"/>
                <a:ea typeface="Segoe UI" pitchFamily="34" charset="0"/>
                <a:cs typeface="Segoe UI" pitchFamily="34" charset="0"/>
              </a:rPr>
              <a:t>Secondary gray type</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#646464</a:t>
            </a:r>
          </a:p>
          <a:p>
            <a:pPr defTabSz="932472" fontAlgn="base">
              <a:spcBef>
                <a:spcPct val="0"/>
              </a:spcBef>
              <a:spcAft>
                <a:spcPct val="0"/>
              </a:spcAft>
            </a:pPr>
            <a:r>
              <a:rPr lang="en-US" sz="600">
                <a:solidFill>
                  <a:srgbClr val="1B1B1B"/>
                </a:solidFill>
                <a:ea typeface="Segoe UI" pitchFamily="34" charset="0"/>
                <a:cs typeface="Segoe UI" pitchFamily="34" charset="0"/>
              </a:rPr>
              <a:t>Secondary type</a:t>
            </a:r>
          </a:p>
        </p:txBody>
      </p:sp>
      <p:sp>
        <p:nvSpPr>
          <p:cNvPr id="83" name="Rectangle 82">
            <a:extLst>
              <a:ext uri="{FF2B5EF4-FFF2-40B4-BE49-F238E27FC236}">
                <a16:creationId xmlns:a16="http://schemas.microsoft.com/office/drawing/2014/main" id="{C396E276-2182-849D-5CB6-907CBAA7C9B8}"/>
              </a:ext>
            </a:extLst>
          </p:cNvPr>
          <p:cNvSpPr/>
          <p:nvPr userDrawn="1"/>
        </p:nvSpPr>
        <p:spPr bwMode="auto">
          <a:xfrm>
            <a:off x="12384536" y="1892775"/>
            <a:ext cx="108000" cy="360000"/>
          </a:xfrm>
          <a:prstGeom prst="rect">
            <a:avLst/>
          </a:prstGeom>
          <a:solidFill>
            <a:srgbClr val="646464"/>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4" name="Rectangle : coins arrondis 85">
            <a:extLst>
              <a:ext uri="{FF2B5EF4-FFF2-40B4-BE49-F238E27FC236}">
                <a16:creationId xmlns:a16="http://schemas.microsoft.com/office/drawing/2014/main" id="{3795DA40-3350-823A-A635-B3A42622A62B}"/>
              </a:ext>
            </a:extLst>
          </p:cNvPr>
          <p:cNvSpPr/>
          <p:nvPr userDrawn="1"/>
        </p:nvSpPr>
        <p:spPr bwMode="auto">
          <a:xfrm>
            <a:off x="12492536" y="2259627"/>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0073D4"/>
                </a:solidFill>
                <a:latin typeface="+mj-lt"/>
                <a:ea typeface="Segoe UI" pitchFamily="34" charset="0"/>
                <a:cs typeface="Segoe UI" pitchFamily="34" charset="0"/>
              </a:rPr>
              <a:t>Blue type</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#0073D4</a:t>
            </a:r>
          </a:p>
          <a:p>
            <a:pPr defTabSz="932472" fontAlgn="base">
              <a:spcBef>
                <a:spcPct val="0"/>
              </a:spcBef>
              <a:spcAft>
                <a:spcPct val="0"/>
              </a:spcAft>
            </a:pPr>
            <a:r>
              <a:rPr lang="en-US" sz="600">
                <a:solidFill>
                  <a:srgbClr val="1B1B1B"/>
                </a:solidFill>
                <a:ea typeface="Segoe UI" pitchFamily="34" charset="0"/>
                <a:cs typeface="Segoe UI" pitchFamily="34" charset="0"/>
              </a:rPr>
              <a:t>Default blue type</a:t>
            </a:r>
          </a:p>
        </p:txBody>
      </p:sp>
      <p:sp>
        <p:nvSpPr>
          <p:cNvPr id="85" name="Rectangle 84">
            <a:extLst>
              <a:ext uri="{FF2B5EF4-FFF2-40B4-BE49-F238E27FC236}">
                <a16:creationId xmlns:a16="http://schemas.microsoft.com/office/drawing/2014/main" id="{9A5EB85B-9516-368E-8858-3CFB8F68FB62}"/>
              </a:ext>
            </a:extLst>
          </p:cNvPr>
          <p:cNvSpPr/>
          <p:nvPr userDrawn="1"/>
        </p:nvSpPr>
        <p:spPr bwMode="auto">
          <a:xfrm>
            <a:off x="12384536" y="2259025"/>
            <a:ext cx="108000" cy="360000"/>
          </a:xfrm>
          <a:prstGeom prst="rect">
            <a:avLst/>
          </a:prstGeom>
          <a:solidFill>
            <a:srgbClr val="0073D4"/>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6" name="Rectangle : coins arrondis 85">
            <a:extLst>
              <a:ext uri="{FF2B5EF4-FFF2-40B4-BE49-F238E27FC236}">
                <a16:creationId xmlns:a16="http://schemas.microsoft.com/office/drawing/2014/main" id="{2A194654-B56F-86F9-206A-997FBBAB4D0A}"/>
              </a:ext>
            </a:extLst>
          </p:cNvPr>
          <p:cNvSpPr/>
          <p:nvPr userDrawn="1"/>
        </p:nvSpPr>
        <p:spPr bwMode="auto">
          <a:xfrm>
            <a:off x="12492536" y="2630992"/>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003D92"/>
                </a:solidFill>
                <a:latin typeface="+mj-lt"/>
                <a:ea typeface="Segoe UI" pitchFamily="34" charset="0"/>
                <a:cs typeface="Segoe UI" pitchFamily="34" charset="0"/>
              </a:rPr>
              <a:t>Secondary gray type</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#003D92</a:t>
            </a:r>
          </a:p>
          <a:p>
            <a:pPr defTabSz="932472" fontAlgn="base">
              <a:spcBef>
                <a:spcPct val="0"/>
              </a:spcBef>
              <a:spcAft>
                <a:spcPct val="0"/>
              </a:spcAft>
            </a:pPr>
            <a:r>
              <a:rPr lang="en-US" sz="600">
                <a:solidFill>
                  <a:srgbClr val="1B1B1B"/>
                </a:solidFill>
                <a:ea typeface="Segoe UI" pitchFamily="34" charset="0"/>
                <a:cs typeface="Segoe UI" pitchFamily="34" charset="0"/>
              </a:rPr>
              <a:t>Secondary blue type</a:t>
            </a:r>
          </a:p>
        </p:txBody>
      </p:sp>
      <p:sp>
        <p:nvSpPr>
          <p:cNvPr id="87" name="Rectangle 86">
            <a:extLst>
              <a:ext uri="{FF2B5EF4-FFF2-40B4-BE49-F238E27FC236}">
                <a16:creationId xmlns:a16="http://schemas.microsoft.com/office/drawing/2014/main" id="{C3920016-469C-3D73-010B-B9F992AFA263}"/>
              </a:ext>
            </a:extLst>
          </p:cNvPr>
          <p:cNvSpPr/>
          <p:nvPr userDrawn="1"/>
        </p:nvSpPr>
        <p:spPr bwMode="auto">
          <a:xfrm>
            <a:off x="12384536" y="2630390"/>
            <a:ext cx="108000" cy="360000"/>
          </a:xfrm>
          <a:prstGeom prst="rect">
            <a:avLst/>
          </a:prstGeom>
          <a:solidFill>
            <a:srgbClr val="003D92"/>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8" name="Rectangle 87">
            <a:extLst>
              <a:ext uri="{FF2B5EF4-FFF2-40B4-BE49-F238E27FC236}">
                <a16:creationId xmlns:a16="http://schemas.microsoft.com/office/drawing/2014/main" id="{ECE225CD-627B-D0F1-ADA5-49DBAC9B2DC3}"/>
              </a:ext>
            </a:extLst>
          </p:cNvPr>
          <p:cNvSpPr/>
          <p:nvPr userDrawn="1"/>
        </p:nvSpPr>
        <p:spPr bwMode="auto">
          <a:xfrm>
            <a:off x="12294113" y="3985286"/>
            <a:ext cx="1879278" cy="95542"/>
          </a:xfrm>
          <a:prstGeom prst="rect">
            <a:avLst/>
          </a:prstGeom>
          <a:solidFill>
            <a:srgbClr val="F0F0F0"/>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9" name="Rectangle : coins arrondis 89">
            <a:extLst>
              <a:ext uri="{FF2B5EF4-FFF2-40B4-BE49-F238E27FC236}">
                <a16:creationId xmlns:a16="http://schemas.microsoft.com/office/drawing/2014/main" id="{0359A830-CDAB-EAC2-AE1C-E1CFB7693847}"/>
              </a:ext>
            </a:extLst>
          </p:cNvPr>
          <p:cNvSpPr/>
          <p:nvPr userDrawn="1"/>
        </p:nvSpPr>
        <p:spPr bwMode="auto">
          <a:xfrm>
            <a:off x="12299263" y="3575584"/>
            <a:ext cx="1879280" cy="409698"/>
          </a:xfrm>
          <a:prstGeom prst="roundRect">
            <a:avLst>
              <a:gd name="adj" fmla="val 0"/>
            </a:avLst>
          </a:prstGeom>
          <a:solidFill>
            <a:srgbClr val="005EB7"/>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chemeClr val="bg1"/>
                </a:solidFill>
                <a:latin typeface="+mj-lt"/>
                <a:ea typeface="Segoe UI" pitchFamily="34" charset="0"/>
                <a:cs typeface="Segoe UI" pitchFamily="34" charset="0"/>
              </a:rPr>
              <a:t>Secondary blue fill                                 #005EB7</a:t>
            </a:r>
          </a:p>
          <a:p>
            <a:pPr defTabSz="932472" fontAlgn="base">
              <a:spcBef>
                <a:spcPct val="0"/>
              </a:spcBef>
              <a:spcAft>
                <a:spcPct val="0"/>
              </a:spcAft>
            </a:pPr>
            <a:r>
              <a:rPr lang="en-US" sz="600">
                <a:solidFill>
                  <a:schemeClr val="bg1"/>
                </a:solidFill>
                <a:ea typeface="Segoe UI" pitchFamily="34" charset="0"/>
                <a:cs typeface="Segoe UI" pitchFamily="34" charset="0"/>
              </a:rPr>
              <a:t>Secondary blue fill</a:t>
            </a:r>
          </a:p>
        </p:txBody>
      </p:sp>
      <p:sp>
        <p:nvSpPr>
          <p:cNvPr id="90" name="Rectangle : coins arrondis 89">
            <a:extLst>
              <a:ext uri="{FF2B5EF4-FFF2-40B4-BE49-F238E27FC236}">
                <a16:creationId xmlns:a16="http://schemas.microsoft.com/office/drawing/2014/main" id="{C86424AC-6B67-B707-9B19-2DADAC00B937}"/>
              </a:ext>
            </a:extLst>
          </p:cNvPr>
          <p:cNvSpPr/>
          <p:nvPr userDrawn="1"/>
        </p:nvSpPr>
        <p:spPr bwMode="auto">
          <a:xfrm>
            <a:off x="12300921" y="3161234"/>
            <a:ext cx="1879280" cy="409698"/>
          </a:xfrm>
          <a:prstGeom prst="roundRect">
            <a:avLst>
              <a:gd name="adj" fmla="val 0"/>
            </a:avLst>
          </a:prstGeom>
          <a:solidFill>
            <a:srgbClr val="0078D4"/>
          </a:solidFill>
          <a:ln w="12700">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chemeClr val="bg1"/>
                </a:solidFill>
                <a:latin typeface="+mj-lt"/>
                <a:ea typeface="Segoe UI" pitchFamily="34" charset="0"/>
                <a:cs typeface="Segoe UI" pitchFamily="34" charset="0"/>
              </a:rPr>
              <a:t>Core blue                                                #0078D4</a:t>
            </a:r>
          </a:p>
          <a:p>
            <a:pPr defTabSz="932472" fontAlgn="base">
              <a:spcBef>
                <a:spcPct val="0"/>
              </a:spcBef>
              <a:spcAft>
                <a:spcPct val="0"/>
              </a:spcAft>
            </a:pPr>
            <a:r>
              <a:rPr lang="en-US" sz="600">
                <a:solidFill>
                  <a:schemeClr val="bg1"/>
                </a:solidFill>
                <a:ea typeface="Segoe UI" pitchFamily="34" charset="0"/>
                <a:cs typeface="Segoe UI" pitchFamily="34" charset="0"/>
              </a:rPr>
              <a:t>Default blue fill with white inverse type</a:t>
            </a:r>
          </a:p>
        </p:txBody>
      </p:sp>
      <p:sp>
        <p:nvSpPr>
          <p:cNvPr id="91" name="Rectangle : coins arrondis 93">
            <a:extLst>
              <a:ext uri="{FF2B5EF4-FFF2-40B4-BE49-F238E27FC236}">
                <a16:creationId xmlns:a16="http://schemas.microsoft.com/office/drawing/2014/main" id="{AD94A8EF-EE21-1E38-3994-F2E53D1F464E}"/>
              </a:ext>
            </a:extLst>
          </p:cNvPr>
          <p:cNvSpPr/>
          <p:nvPr userDrawn="1"/>
        </p:nvSpPr>
        <p:spPr bwMode="auto">
          <a:xfrm>
            <a:off x="12294112" y="4592780"/>
            <a:ext cx="1879279" cy="3155629"/>
          </a:xfrm>
          <a:prstGeom prst="roundRect">
            <a:avLst>
              <a:gd name="adj" fmla="val 2307"/>
            </a:avLst>
          </a:prstGeom>
          <a:solidFill>
            <a:srgbClr val="F9F9F9"/>
          </a:solidFill>
          <a:ln w="12700">
            <a:solidFill>
              <a:srgbClr val="F0F0F0"/>
            </a:solidFill>
            <a:headEnd type="none" w="med" len="med"/>
            <a:tailEnd type="none" w="med" len="med"/>
          </a:ln>
          <a:effectLst>
            <a:outerShdw blurRad="152400" dist="50800" dir="5400000" algn="t" rotWithShape="0">
              <a:schemeClr val="tx1">
                <a:alpha val="14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defTabSz="932472" fontAlgn="base">
              <a:spcBef>
                <a:spcPct val="0"/>
              </a:spcBef>
            </a:pPr>
            <a:r>
              <a:rPr lang="en-US" sz="1000" kern="1200">
                <a:solidFill>
                  <a:srgbClr val="0073D4"/>
                </a:solidFill>
                <a:latin typeface="+mj-lt"/>
                <a:ea typeface="+mn-ea"/>
                <a:cs typeface="Segoe UI" pitchFamily="34" charset="0"/>
              </a:rPr>
              <a:t>Accent colors (light theme)</a:t>
            </a:r>
          </a:p>
          <a:p>
            <a:pPr algn="l" defTabSz="932472" fontAlgn="base">
              <a:spcBef>
                <a:spcPct val="0"/>
              </a:spcBef>
            </a:pPr>
            <a:endParaRPr lang="en-US" sz="600" kern="1200">
              <a:solidFill>
                <a:srgbClr val="1B1B1B"/>
              </a:solidFill>
              <a:latin typeface="+mj-lt"/>
              <a:ea typeface="+mn-ea"/>
              <a:cs typeface="Segoe UI" pitchFamily="34" charset="0"/>
            </a:endParaRPr>
          </a:p>
        </p:txBody>
      </p:sp>
      <p:sp>
        <p:nvSpPr>
          <p:cNvPr id="92" name="Rectangle : coins arrondis 85">
            <a:extLst>
              <a:ext uri="{FF2B5EF4-FFF2-40B4-BE49-F238E27FC236}">
                <a16:creationId xmlns:a16="http://schemas.microsoft.com/office/drawing/2014/main" id="{3A249E80-29E7-D9B2-FEA2-A75487D909C0}"/>
              </a:ext>
            </a:extLst>
          </p:cNvPr>
          <p:cNvSpPr/>
          <p:nvPr userDrawn="1"/>
        </p:nvSpPr>
        <p:spPr bwMode="auto">
          <a:xfrm>
            <a:off x="12492536" y="5017867"/>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0F7B0F"/>
                </a:solidFill>
                <a:latin typeface="+mj-lt"/>
                <a:ea typeface="Segoe UI" pitchFamily="34" charset="0"/>
                <a:cs typeface="Segoe UI" pitchFamily="34" charset="0"/>
              </a:rPr>
              <a:t>Success green</a:t>
            </a:r>
          </a:p>
          <a:p>
            <a:pPr defTabSz="932472" fontAlgn="base">
              <a:spcBef>
                <a:spcPct val="0"/>
              </a:spcBef>
              <a:spcAft>
                <a:spcPct val="0"/>
              </a:spcAft>
            </a:pPr>
            <a:r>
              <a:rPr lang="en-US" sz="600">
                <a:solidFill>
                  <a:srgbClr val="1B1B1B"/>
                </a:solidFill>
                <a:latin typeface="+mj-lt"/>
              </a:rPr>
              <a:t>Hex </a:t>
            </a:r>
            <a:r>
              <a:rPr lang="en-US" sz="600" kern="1200">
                <a:solidFill>
                  <a:srgbClr val="1B1B1B"/>
                </a:solidFill>
                <a:latin typeface="+mj-lt"/>
                <a:ea typeface="+mn-ea"/>
                <a:cs typeface="+mn-cs"/>
              </a:rPr>
              <a:t># 0F7B0F </a:t>
            </a:r>
          </a:p>
          <a:p>
            <a:pPr defTabSz="932472" fontAlgn="base">
              <a:spcBef>
                <a:spcPct val="0"/>
              </a:spcBef>
              <a:spcAft>
                <a:spcPct val="0"/>
              </a:spcAft>
            </a:pPr>
            <a:r>
              <a:rPr lang="en-US" sz="600">
                <a:solidFill>
                  <a:srgbClr val="1B1B1B"/>
                </a:solidFill>
                <a:latin typeface="+mn-lt"/>
              </a:rPr>
              <a:t>Green fill to denote success</a:t>
            </a:r>
            <a:endParaRPr lang="en-US" sz="600">
              <a:solidFill>
                <a:srgbClr val="1B1B1B"/>
              </a:solidFill>
              <a:ea typeface="Segoe UI" pitchFamily="34" charset="0"/>
              <a:cs typeface="Segoe UI" pitchFamily="34" charset="0"/>
            </a:endParaRPr>
          </a:p>
        </p:txBody>
      </p:sp>
      <p:sp>
        <p:nvSpPr>
          <p:cNvPr id="93" name="Rectangle 92">
            <a:extLst>
              <a:ext uri="{FF2B5EF4-FFF2-40B4-BE49-F238E27FC236}">
                <a16:creationId xmlns:a16="http://schemas.microsoft.com/office/drawing/2014/main" id="{7EE7761E-3BEA-A8D9-58D7-CFDF379B8FA7}"/>
              </a:ext>
            </a:extLst>
          </p:cNvPr>
          <p:cNvSpPr/>
          <p:nvPr userDrawn="1"/>
        </p:nvSpPr>
        <p:spPr bwMode="auto">
          <a:xfrm>
            <a:off x="12384536" y="5014281"/>
            <a:ext cx="108000" cy="360000"/>
          </a:xfrm>
          <a:prstGeom prst="rect">
            <a:avLst/>
          </a:prstGeom>
          <a:solidFill>
            <a:srgbClr val="0F7B0F"/>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4" name="Rectangle : coins arrondis 85">
            <a:extLst>
              <a:ext uri="{FF2B5EF4-FFF2-40B4-BE49-F238E27FC236}">
                <a16:creationId xmlns:a16="http://schemas.microsoft.com/office/drawing/2014/main" id="{66D71D6A-E7FF-B4C3-1570-CBA0E4D728CA}"/>
              </a:ext>
            </a:extLst>
          </p:cNvPr>
          <p:cNvSpPr/>
          <p:nvPr userDrawn="1"/>
        </p:nvSpPr>
        <p:spPr bwMode="auto">
          <a:xfrm>
            <a:off x="12492536" y="5383409"/>
            <a:ext cx="1587961"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0F7B0F"/>
                </a:solidFill>
                <a:latin typeface="+mj-lt"/>
                <a:ea typeface="Segoe UI" pitchFamily="34" charset="0"/>
                <a:cs typeface="Segoe UI" pitchFamily="34" charset="0"/>
              </a:rPr>
              <a:t>Success background</a:t>
            </a:r>
          </a:p>
          <a:p>
            <a:pPr defTabSz="932472" fontAlgn="base">
              <a:spcBef>
                <a:spcPct val="0"/>
              </a:spcBef>
              <a:spcAft>
                <a:spcPct val="0"/>
              </a:spcAft>
            </a:pPr>
            <a:r>
              <a:rPr lang="en-US" sz="600" kern="1200">
                <a:solidFill>
                  <a:srgbClr val="1B1B1B"/>
                </a:solidFill>
                <a:latin typeface="+mj-lt"/>
                <a:ea typeface="Segoe UI" pitchFamily="34" charset="0"/>
                <a:cs typeface="Segoe UI" pitchFamily="34" charset="0"/>
              </a:rPr>
              <a:t>Hex #</a:t>
            </a:r>
            <a:r>
              <a:rPr lang="en-US" sz="600" kern="1200">
                <a:solidFill>
                  <a:srgbClr val="1B1B1B"/>
                </a:solidFill>
                <a:latin typeface="+mj-lt"/>
                <a:cs typeface="Segoe UI" pitchFamily="34" charset="0"/>
              </a:rPr>
              <a:t> DFF6DD</a:t>
            </a:r>
            <a:endParaRPr lang="en-US" sz="600" kern="1200">
              <a:solidFill>
                <a:srgbClr val="1B1B1B"/>
              </a:solidFill>
              <a:latin typeface="+mj-lt"/>
              <a:ea typeface="Segoe UI" pitchFamily="34" charset="0"/>
              <a:cs typeface="Segoe UI" pitchFamily="34" charset="0"/>
            </a:endParaRPr>
          </a:p>
          <a:p>
            <a:pPr defTabSz="932472" fontAlgn="base">
              <a:spcBef>
                <a:spcPct val="0"/>
              </a:spcBef>
              <a:spcAft>
                <a:spcPct val="0"/>
              </a:spcAft>
            </a:pPr>
            <a:r>
              <a:rPr lang="en-US" sz="600" kern="1200">
                <a:solidFill>
                  <a:srgbClr val="1B1B1B"/>
                </a:solidFill>
                <a:latin typeface="+mn-lt"/>
                <a:ea typeface="+mn-ea"/>
                <a:cs typeface="+mn-cs"/>
              </a:rPr>
              <a:t>Background to use with success green</a:t>
            </a:r>
          </a:p>
        </p:txBody>
      </p:sp>
      <p:sp>
        <p:nvSpPr>
          <p:cNvPr id="95" name="Rectangle 94">
            <a:extLst>
              <a:ext uri="{FF2B5EF4-FFF2-40B4-BE49-F238E27FC236}">
                <a16:creationId xmlns:a16="http://schemas.microsoft.com/office/drawing/2014/main" id="{E999460E-F439-3FE6-15C4-5D238331A9DE}"/>
              </a:ext>
            </a:extLst>
          </p:cNvPr>
          <p:cNvSpPr/>
          <p:nvPr userDrawn="1"/>
        </p:nvSpPr>
        <p:spPr bwMode="auto">
          <a:xfrm>
            <a:off x="12384536" y="5379823"/>
            <a:ext cx="108000" cy="360000"/>
          </a:xfrm>
          <a:prstGeom prst="rect">
            <a:avLst/>
          </a:prstGeom>
          <a:solidFill>
            <a:srgbClr val="DFF6DD"/>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6" name="Rectangle : coins arrondis 85">
            <a:extLst>
              <a:ext uri="{FF2B5EF4-FFF2-40B4-BE49-F238E27FC236}">
                <a16:creationId xmlns:a16="http://schemas.microsoft.com/office/drawing/2014/main" id="{E3FA90CF-C606-97D5-BDA5-C826EFAF5171}"/>
              </a:ext>
            </a:extLst>
          </p:cNvPr>
          <p:cNvSpPr/>
          <p:nvPr userDrawn="1"/>
        </p:nvSpPr>
        <p:spPr bwMode="auto">
          <a:xfrm>
            <a:off x="12492536" y="5746675"/>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9D5D00"/>
                </a:solidFill>
                <a:latin typeface="+mj-lt"/>
                <a:ea typeface="Segoe UI" pitchFamily="34" charset="0"/>
                <a:cs typeface="Segoe UI" pitchFamily="34" charset="0"/>
              </a:rPr>
              <a:t>Caution yellow</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#9D5D00</a:t>
            </a:r>
          </a:p>
          <a:p>
            <a:pPr defTabSz="932472" fontAlgn="base">
              <a:spcBef>
                <a:spcPct val="0"/>
              </a:spcBef>
              <a:spcAft>
                <a:spcPct val="0"/>
              </a:spcAft>
            </a:pPr>
            <a:r>
              <a:rPr lang="en-US" sz="600">
                <a:solidFill>
                  <a:srgbClr val="1B1B1B"/>
                </a:solidFill>
                <a:latin typeface="+mn-lt"/>
              </a:rPr>
              <a:t>Yellow fill to denote caution</a:t>
            </a:r>
            <a:endParaRPr lang="en-US" sz="600">
              <a:solidFill>
                <a:srgbClr val="1B1B1B"/>
              </a:solidFill>
              <a:ea typeface="Segoe UI" pitchFamily="34" charset="0"/>
              <a:cs typeface="Segoe UI" pitchFamily="34" charset="0"/>
            </a:endParaRPr>
          </a:p>
        </p:txBody>
      </p:sp>
      <p:sp>
        <p:nvSpPr>
          <p:cNvPr id="97" name="Rectangle 96">
            <a:extLst>
              <a:ext uri="{FF2B5EF4-FFF2-40B4-BE49-F238E27FC236}">
                <a16:creationId xmlns:a16="http://schemas.microsoft.com/office/drawing/2014/main" id="{6EF388AB-5465-0F24-00C4-F40A6295E516}"/>
              </a:ext>
            </a:extLst>
          </p:cNvPr>
          <p:cNvSpPr/>
          <p:nvPr userDrawn="1"/>
        </p:nvSpPr>
        <p:spPr bwMode="auto">
          <a:xfrm>
            <a:off x="12384536" y="5746073"/>
            <a:ext cx="108000" cy="360000"/>
          </a:xfrm>
          <a:prstGeom prst="rect">
            <a:avLst/>
          </a:prstGeom>
          <a:solidFill>
            <a:srgbClr val="9D5D00"/>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8" name="Rectangle : coins arrondis 85">
            <a:extLst>
              <a:ext uri="{FF2B5EF4-FFF2-40B4-BE49-F238E27FC236}">
                <a16:creationId xmlns:a16="http://schemas.microsoft.com/office/drawing/2014/main" id="{ACB5E1B5-4167-CFCF-8970-704B23F86316}"/>
              </a:ext>
            </a:extLst>
          </p:cNvPr>
          <p:cNvSpPr/>
          <p:nvPr userDrawn="1"/>
        </p:nvSpPr>
        <p:spPr bwMode="auto">
          <a:xfrm>
            <a:off x="12492536" y="6118040"/>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kern="1200">
                <a:solidFill>
                  <a:srgbClr val="9D5D00"/>
                </a:solidFill>
                <a:latin typeface="+mj-lt"/>
                <a:ea typeface="Segoe UI" pitchFamily="34" charset="0"/>
                <a:cs typeface="Segoe UI" pitchFamily="34" charset="0"/>
              </a:rPr>
              <a:t>Caution background</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#FFF4CE</a:t>
            </a:r>
          </a:p>
          <a:p>
            <a:pPr defTabSz="932472" fontAlgn="base">
              <a:spcBef>
                <a:spcPct val="0"/>
              </a:spcBef>
              <a:spcAft>
                <a:spcPct val="0"/>
              </a:spcAft>
            </a:pPr>
            <a:r>
              <a:rPr lang="en-US" sz="600">
                <a:solidFill>
                  <a:srgbClr val="1B1B1B"/>
                </a:solidFill>
                <a:ea typeface="Segoe UI" pitchFamily="34" charset="0"/>
                <a:cs typeface="Segoe UI" pitchFamily="34" charset="0"/>
              </a:rPr>
              <a:t>Background to use with caution yellow</a:t>
            </a:r>
          </a:p>
        </p:txBody>
      </p:sp>
      <p:sp>
        <p:nvSpPr>
          <p:cNvPr id="99" name="Rectangle 98">
            <a:extLst>
              <a:ext uri="{FF2B5EF4-FFF2-40B4-BE49-F238E27FC236}">
                <a16:creationId xmlns:a16="http://schemas.microsoft.com/office/drawing/2014/main" id="{FAFD05AF-35FF-B158-D002-7EAA894D6628}"/>
              </a:ext>
            </a:extLst>
          </p:cNvPr>
          <p:cNvSpPr/>
          <p:nvPr userDrawn="1"/>
        </p:nvSpPr>
        <p:spPr bwMode="auto">
          <a:xfrm>
            <a:off x="12384536" y="6117438"/>
            <a:ext cx="108000" cy="360000"/>
          </a:xfrm>
          <a:prstGeom prst="rect">
            <a:avLst/>
          </a:prstGeom>
          <a:solidFill>
            <a:srgbClr val="FFF4CE"/>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 coins arrondis 85">
            <a:extLst>
              <a:ext uri="{FF2B5EF4-FFF2-40B4-BE49-F238E27FC236}">
                <a16:creationId xmlns:a16="http://schemas.microsoft.com/office/drawing/2014/main" id="{5F9917D4-D929-D345-6816-078E6C8305FA}"/>
              </a:ext>
            </a:extLst>
          </p:cNvPr>
          <p:cNvSpPr/>
          <p:nvPr userDrawn="1"/>
        </p:nvSpPr>
        <p:spPr bwMode="auto">
          <a:xfrm>
            <a:off x="12492536" y="6488917"/>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C42B1C"/>
                </a:solidFill>
                <a:latin typeface="+mj-lt"/>
                <a:ea typeface="Segoe UI" pitchFamily="34" charset="0"/>
                <a:cs typeface="Segoe UI" pitchFamily="34" charset="0"/>
              </a:rPr>
              <a:t>Critical red</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#C42B1C</a:t>
            </a:r>
          </a:p>
          <a:p>
            <a:pPr defTabSz="932472" fontAlgn="base">
              <a:spcBef>
                <a:spcPct val="0"/>
              </a:spcBef>
              <a:spcAft>
                <a:spcPct val="0"/>
              </a:spcAft>
            </a:pPr>
            <a:r>
              <a:rPr lang="en-US" sz="600">
                <a:solidFill>
                  <a:srgbClr val="1B1B1B"/>
                </a:solidFill>
                <a:ea typeface="Segoe UI" pitchFamily="34" charset="0"/>
                <a:cs typeface="Segoe UI" pitchFamily="34" charset="0"/>
              </a:rPr>
              <a:t>Red fill to denote critical</a:t>
            </a:r>
          </a:p>
        </p:txBody>
      </p:sp>
      <p:sp>
        <p:nvSpPr>
          <p:cNvPr id="101" name="Rectangle 100">
            <a:extLst>
              <a:ext uri="{FF2B5EF4-FFF2-40B4-BE49-F238E27FC236}">
                <a16:creationId xmlns:a16="http://schemas.microsoft.com/office/drawing/2014/main" id="{9DECB111-3596-0874-0667-EFBEAD58434F}"/>
              </a:ext>
            </a:extLst>
          </p:cNvPr>
          <p:cNvSpPr/>
          <p:nvPr userDrawn="1"/>
        </p:nvSpPr>
        <p:spPr bwMode="auto">
          <a:xfrm>
            <a:off x="12384536" y="6485331"/>
            <a:ext cx="108000" cy="360000"/>
          </a:xfrm>
          <a:prstGeom prst="rect">
            <a:avLst/>
          </a:prstGeom>
          <a:solidFill>
            <a:srgbClr val="C42B1C"/>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2" name="Rectangle : coins arrondis 85">
            <a:extLst>
              <a:ext uri="{FF2B5EF4-FFF2-40B4-BE49-F238E27FC236}">
                <a16:creationId xmlns:a16="http://schemas.microsoft.com/office/drawing/2014/main" id="{38787C16-7F2B-B99B-A2B8-D8623E74F207}"/>
              </a:ext>
            </a:extLst>
          </p:cNvPr>
          <p:cNvSpPr/>
          <p:nvPr userDrawn="1"/>
        </p:nvSpPr>
        <p:spPr bwMode="auto">
          <a:xfrm>
            <a:off x="12492536" y="6854459"/>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kern="1200">
                <a:solidFill>
                  <a:srgbClr val="C42B1C"/>
                </a:solidFill>
                <a:latin typeface="+mj-lt"/>
                <a:ea typeface="Segoe UI" pitchFamily="34" charset="0"/>
                <a:cs typeface="Segoe UI" pitchFamily="34" charset="0"/>
              </a:rPr>
              <a:t>Critical background</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#FDE7E9</a:t>
            </a:r>
          </a:p>
          <a:p>
            <a:pPr defTabSz="932472" fontAlgn="base">
              <a:spcBef>
                <a:spcPct val="0"/>
              </a:spcBef>
              <a:spcAft>
                <a:spcPct val="0"/>
              </a:spcAft>
            </a:pPr>
            <a:r>
              <a:rPr lang="en-US" sz="600">
                <a:solidFill>
                  <a:srgbClr val="1B1B1B"/>
                </a:solidFill>
                <a:ea typeface="Segoe UI" pitchFamily="34" charset="0"/>
                <a:cs typeface="Segoe UI" pitchFamily="34" charset="0"/>
              </a:rPr>
              <a:t>Background to use with critical red</a:t>
            </a:r>
          </a:p>
        </p:txBody>
      </p:sp>
      <p:sp>
        <p:nvSpPr>
          <p:cNvPr id="103" name="Rectangle 102">
            <a:extLst>
              <a:ext uri="{FF2B5EF4-FFF2-40B4-BE49-F238E27FC236}">
                <a16:creationId xmlns:a16="http://schemas.microsoft.com/office/drawing/2014/main" id="{E942AE2B-4122-2D6A-F8DB-A83F4FB89EFC}"/>
              </a:ext>
            </a:extLst>
          </p:cNvPr>
          <p:cNvSpPr/>
          <p:nvPr userDrawn="1"/>
        </p:nvSpPr>
        <p:spPr bwMode="auto">
          <a:xfrm>
            <a:off x="12384536" y="6850873"/>
            <a:ext cx="108000" cy="360000"/>
          </a:xfrm>
          <a:prstGeom prst="rect">
            <a:avLst/>
          </a:prstGeom>
          <a:solidFill>
            <a:srgbClr val="FDE7E9"/>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 coins arrondis 85">
            <a:extLst>
              <a:ext uri="{FF2B5EF4-FFF2-40B4-BE49-F238E27FC236}">
                <a16:creationId xmlns:a16="http://schemas.microsoft.com/office/drawing/2014/main" id="{004AAA97-969B-CDDC-9151-5DB3BB82DF05}"/>
              </a:ext>
            </a:extLst>
          </p:cNvPr>
          <p:cNvSpPr/>
          <p:nvPr userDrawn="1"/>
        </p:nvSpPr>
        <p:spPr bwMode="auto">
          <a:xfrm>
            <a:off x="12492536" y="7217725"/>
            <a:ext cx="1500819" cy="360000"/>
          </a:xfrm>
          <a:prstGeom prst="rect">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54000" rIns="72000" bIns="54000" numCol="1" spcCol="0" rtlCol="0" fromWordArt="0" anchor="ctr" anchorCtr="0" forceAA="0" compatLnSpc="1">
            <a:prstTxWarp prst="textNoShape">
              <a:avLst/>
            </a:prstTxWarp>
            <a:noAutofit/>
          </a:bodyPr>
          <a:lstStyle/>
          <a:p>
            <a:pPr defTabSz="932472" fontAlgn="base">
              <a:spcBef>
                <a:spcPct val="0"/>
              </a:spcBef>
              <a:spcAft>
                <a:spcPct val="0"/>
              </a:spcAft>
            </a:pPr>
            <a:r>
              <a:rPr lang="en-US" sz="600">
                <a:solidFill>
                  <a:srgbClr val="8661C5"/>
                </a:solidFill>
                <a:latin typeface="+mj-lt"/>
                <a:ea typeface="Segoe UI" pitchFamily="34" charset="0"/>
                <a:cs typeface="Segoe UI" pitchFamily="34" charset="0"/>
              </a:rPr>
              <a:t>Cloud purple</a:t>
            </a:r>
          </a:p>
          <a:p>
            <a:pPr defTabSz="932472" fontAlgn="base">
              <a:spcBef>
                <a:spcPct val="0"/>
              </a:spcBef>
              <a:spcAft>
                <a:spcPct val="0"/>
              </a:spcAft>
            </a:pPr>
            <a:r>
              <a:rPr lang="en-US" sz="600">
                <a:solidFill>
                  <a:srgbClr val="1B1B1B"/>
                </a:solidFill>
                <a:latin typeface="+mj-lt"/>
                <a:ea typeface="Segoe UI" pitchFamily="34" charset="0"/>
                <a:cs typeface="Segoe UI" pitchFamily="34" charset="0"/>
              </a:rPr>
              <a:t>Hex #8661C5</a:t>
            </a:r>
          </a:p>
          <a:p>
            <a:pPr defTabSz="932472" fontAlgn="base">
              <a:spcBef>
                <a:spcPct val="0"/>
              </a:spcBef>
              <a:spcAft>
                <a:spcPct val="0"/>
              </a:spcAft>
            </a:pPr>
            <a:r>
              <a:rPr lang="en-US" sz="600">
                <a:solidFill>
                  <a:srgbClr val="1B1B1B"/>
                </a:solidFill>
                <a:ea typeface="Segoe UI" pitchFamily="34" charset="0"/>
                <a:cs typeface="Segoe UI" pitchFamily="34" charset="0"/>
              </a:rPr>
              <a:t>Purple gradient used in the Cloud</a:t>
            </a:r>
          </a:p>
        </p:txBody>
      </p:sp>
      <p:sp>
        <p:nvSpPr>
          <p:cNvPr id="105" name="Rectangle 104">
            <a:extLst>
              <a:ext uri="{FF2B5EF4-FFF2-40B4-BE49-F238E27FC236}">
                <a16:creationId xmlns:a16="http://schemas.microsoft.com/office/drawing/2014/main" id="{560A00DA-34F6-CC9B-B17F-2ACA00BE9C30}"/>
              </a:ext>
            </a:extLst>
          </p:cNvPr>
          <p:cNvSpPr/>
          <p:nvPr userDrawn="1"/>
        </p:nvSpPr>
        <p:spPr bwMode="auto">
          <a:xfrm>
            <a:off x="12384536" y="7217123"/>
            <a:ext cx="108000" cy="360000"/>
          </a:xfrm>
          <a:prstGeom prst="rect">
            <a:avLst/>
          </a:prstGeom>
          <a:solidFill>
            <a:srgbClr val="8661C5"/>
          </a:solidFill>
          <a:ln>
            <a:solidFill>
              <a:srgbClr val="F0F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C13C4056-338B-BD11-03EB-6E6D66A4A442}"/>
              </a:ext>
            </a:extLst>
          </p:cNvPr>
          <p:cNvSpPr txBox="1"/>
          <p:nvPr userDrawn="1"/>
        </p:nvSpPr>
        <p:spPr>
          <a:xfrm>
            <a:off x="11551794" y="6428763"/>
            <a:ext cx="477253" cy="223138"/>
          </a:xfrm>
          <a:prstGeom prst="rect">
            <a:avLst/>
          </a:prstGeom>
          <a:noFill/>
        </p:spPr>
        <p:txBody>
          <a:bodyPr wrap="square" rtlCol="0" anchor="ctr">
            <a:spAutoFit/>
          </a:bodyPr>
          <a:lstStyle/>
          <a:p>
            <a:pPr algn="r"/>
            <a:fld id="{036E4262-88CB-47D3-8EB8-0B9886E15EEF}" type="slidenum">
              <a:rPr lang="en-US" sz="850" b="0" i="0" kern="1200" spc="170" baseline="0" smtClean="0">
                <a:solidFill>
                  <a:schemeClr val="accent1"/>
                </a:solidFill>
                <a:latin typeface="+mj-lt"/>
                <a:ea typeface="+mn-ea"/>
                <a:cs typeface="Segoe UI" panose="020B0502040204020203" pitchFamily="34" charset="0"/>
              </a:rPr>
              <a:pPr algn="r"/>
              <a:t>‹#›</a:t>
            </a:fld>
            <a:endParaRPr lang="en-US" sz="850" b="0" i="0" kern="1200" spc="170" baseline="0">
              <a:solidFill>
                <a:schemeClr val="accent1"/>
              </a:solidFill>
              <a:latin typeface="+mj-lt"/>
              <a:ea typeface="+mn-ea"/>
              <a:cs typeface="Segoe UI" panose="020B0502040204020203" pitchFamily="34" charset="0"/>
            </a:endParaRPr>
          </a:p>
        </p:txBody>
      </p:sp>
    </p:spTree>
    <p:extLst>
      <p:ext uri="{BB962C8B-B14F-4D97-AF65-F5344CB8AC3E}">
        <p14:creationId xmlns:p14="http://schemas.microsoft.com/office/powerpoint/2010/main" val="29537605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Lst>
  <p:hf hdr="0" ftr="0" dt="0"/>
  <p:txStyles>
    <p:titleStyle>
      <a:lvl1pPr algn="l" defTabSz="914400" rtl="0" eaLnBrk="1" latinLnBrk="0" hangingPunct="1">
        <a:lnSpc>
          <a:spcPct val="90000"/>
        </a:lnSpc>
        <a:spcBef>
          <a:spcPct val="0"/>
        </a:spcBef>
        <a:buNone/>
        <a:defRPr sz="4200" b="1" i="0" kern="1200">
          <a:solidFill>
            <a:srgbClr val="1B1B1B"/>
          </a:solidFill>
          <a:latin typeface="+mj-lt"/>
          <a:ea typeface="+mj-ea"/>
          <a:cs typeface="Segoe UI" panose="020B0502040204020203"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rgbClr val="1B1B1B"/>
          </a:solidFill>
          <a:latin typeface="+mn-lt"/>
          <a:ea typeface="+mn-ea"/>
          <a:cs typeface="Segoe UI" panose="020B0502040204020203"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200" b="0" i="0" kern="1200">
          <a:solidFill>
            <a:srgbClr val="1B1B1B"/>
          </a:solidFill>
          <a:latin typeface="+mn-lt"/>
          <a:ea typeface="+mn-ea"/>
          <a:cs typeface="Segoe UI" panose="020B0502040204020203"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000" b="0" i="0" kern="1200">
          <a:solidFill>
            <a:srgbClr val="1B1B1B"/>
          </a:solidFill>
          <a:latin typeface="+mn-lt"/>
          <a:ea typeface="+mn-ea"/>
          <a:cs typeface="Segoe UI" panose="020B0502040204020203"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000" b="0" i="0" kern="1200">
          <a:solidFill>
            <a:srgbClr val="1B1B1B"/>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pos="7440">
          <p15:clr>
            <a:srgbClr val="F26B43"/>
          </p15:clr>
        </p15:guide>
        <p15:guide id="3" orient="horz" pos="240">
          <p15:clr>
            <a:srgbClr val="F26B43"/>
          </p15:clr>
        </p15:guide>
        <p15:guide id="4" orient="horz" pos="4080">
          <p15:clr>
            <a:srgbClr val="F26B43"/>
          </p15:clr>
        </p15:guide>
        <p15:guide id="5" pos="3768">
          <p15:clr>
            <a:srgbClr val="F26B43"/>
          </p15:clr>
        </p15:guide>
        <p15:guide id="6" pos="3912">
          <p15:clr>
            <a:srgbClr val="F26B43"/>
          </p15:clr>
        </p15:guide>
        <p15:guide id="7" pos="4992">
          <p15:clr>
            <a:srgbClr val="F26B43"/>
          </p15:clr>
        </p15:guide>
        <p15:guide id="8" pos="5136">
          <p15:clr>
            <a:srgbClr val="F26B43"/>
          </p15:clr>
        </p15:guide>
        <p15:guide id="9" pos="6216">
          <p15:clr>
            <a:srgbClr val="F26B43"/>
          </p15:clr>
        </p15:guide>
        <p15:guide id="10" pos="6360">
          <p15:clr>
            <a:srgbClr val="F26B43"/>
          </p15:clr>
        </p15:guide>
        <p15:guide id="11" pos="2544">
          <p15:clr>
            <a:srgbClr val="F26B43"/>
          </p15:clr>
        </p15:guide>
        <p15:guide id="12" pos="2688">
          <p15:clr>
            <a:srgbClr val="F26B43"/>
          </p15:clr>
        </p15:guide>
        <p15:guide id="13" pos="1320">
          <p15:clr>
            <a:srgbClr val="F26B43"/>
          </p15:clr>
        </p15:guide>
        <p15:guide id="14" pos="1464">
          <p15:clr>
            <a:srgbClr val="F26B43"/>
          </p15:clr>
        </p15:guide>
        <p15:guide id="15"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earn.microsoft.com/en-us/windows/apps/develop/feeds/feed-providers" TargetMode="Externa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pp.sli.do/event/prjNqZjsdXHP73Nep8otN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EC-DMA@ec.europa.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hyperlink" Target="https://www.linkedin.com/mypreferences/d/download-my-data" TargetMode="External"/><Relationship Id="rId2" Type="http://schemas.openxmlformats.org/officeDocument/2006/relationships/image" Target="../media/image31.png"/><Relationship Id="rId1" Type="http://schemas.openxmlformats.org/officeDocument/2006/relationships/slideLayout" Target="../slideLayouts/slideLayout41.xml"/><Relationship Id="rId5" Type="http://schemas.openxmlformats.org/officeDocument/2006/relationships/hyperlink" Target="https://developer.linkedin.com/product-catalog/Regulatory" TargetMode="Externa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7.xml"/><Relationship Id="rId18" Type="http://schemas.openxmlformats.org/officeDocument/2006/relationships/image" Target="../media/image33.png"/><Relationship Id="rId26" Type="http://schemas.openxmlformats.org/officeDocument/2006/relationships/image" Target="../media/image37.png"/><Relationship Id="rId3" Type="http://schemas.openxmlformats.org/officeDocument/2006/relationships/customXml" Target="../ink/ink1.xml"/><Relationship Id="rId21" Type="http://schemas.openxmlformats.org/officeDocument/2006/relationships/customXml" Target="../ink/ink11.xml"/><Relationship Id="rId7" Type="http://schemas.openxmlformats.org/officeDocument/2006/relationships/customXml" Target="../ink/ink3.xml"/><Relationship Id="rId12" Type="http://schemas.openxmlformats.org/officeDocument/2006/relationships/image" Target="../media/image300.png"/><Relationship Id="rId17" Type="http://schemas.openxmlformats.org/officeDocument/2006/relationships/customXml" Target="../ink/ink9.xml"/><Relationship Id="rId25" Type="http://schemas.openxmlformats.org/officeDocument/2006/relationships/customXml" Target="../ink/ink13.xml"/><Relationship Id="rId2" Type="http://schemas.openxmlformats.org/officeDocument/2006/relationships/notesSlide" Target="../notesSlides/notesSlide15.xml"/><Relationship Id="rId16" Type="http://schemas.openxmlformats.org/officeDocument/2006/relationships/image" Target="../media/image320.png"/><Relationship Id="rId20" Type="http://schemas.openxmlformats.org/officeDocument/2006/relationships/image" Target="../media/image34.png"/><Relationship Id="rId1" Type="http://schemas.openxmlformats.org/officeDocument/2006/relationships/slideLayout" Target="../slideLayouts/slideLayout41.xml"/><Relationship Id="rId6" Type="http://schemas.openxmlformats.org/officeDocument/2006/relationships/image" Target="../media/image280.png"/><Relationship Id="rId11" Type="http://schemas.openxmlformats.org/officeDocument/2006/relationships/customXml" Target="../ink/ink6.xml"/><Relationship Id="rId24" Type="http://schemas.openxmlformats.org/officeDocument/2006/relationships/image" Target="../media/image36.png"/><Relationship Id="rId5" Type="http://schemas.openxmlformats.org/officeDocument/2006/relationships/customXml" Target="../ink/ink2.xml"/><Relationship Id="rId15" Type="http://schemas.openxmlformats.org/officeDocument/2006/relationships/customXml" Target="../ink/ink8.xml"/><Relationship Id="rId23" Type="http://schemas.openxmlformats.org/officeDocument/2006/relationships/customXml" Target="../ink/ink12.xml"/><Relationship Id="rId28" Type="http://schemas.openxmlformats.org/officeDocument/2006/relationships/image" Target="../media/image39.png"/><Relationship Id="rId10" Type="http://schemas.openxmlformats.org/officeDocument/2006/relationships/image" Target="../media/image290.png"/><Relationship Id="rId19" Type="http://schemas.openxmlformats.org/officeDocument/2006/relationships/customXml" Target="../ink/ink10.xml"/><Relationship Id="rId4" Type="http://schemas.openxmlformats.org/officeDocument/2006/relationships/image" Target="../media/image270.png"/><Relationship Id="rId9" Type="http://schemas.openxmlformats.org/officeDocument/2006/relationships/customXml" Target="../ink/ink5.xml"/><Relationship Id="rId14" Type="http://schemas.openxmlformats.org/officeDocument/2006/relationships/image" Target="../media/image310.png"/><Relationship Id="rId22" Type="http://schemas.openxmlformats.org/officeDocument/2006/relationships/image" Target="../media/image35.png"/><Relationship Id="rId27"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customXml" Target="../ink/ink20.xml"/><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customXml" Target="../ink/ink14.xml"/><Relationship Id="rId21" Type="http://schemas.openxmlformats.org/officeDocument/2006/relationships/customXml" Target="../ink/ink24.xml"/><Relationship Id="rId7" Type="http://schemas.openxmlformats.org/officeDocument/2006/relationships/customXml" Target="../ink/ink16.xml"/><Relationship Id="rId12" Type="http://schemas.openxmlformats.org/officeDocument/2006/relationships/image" Target="../media/image300.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notesSlide" Target="../notesSlides/notesSlide16.xml"/><Relationship Id="rId16" Type="http://schemas.openxmlformats.org/officeDocument/2006/relationships/image" Target="../media/image320.png"/><Relationship Id="rId20" Type="http://schemas.openxmlformats.org/officeDocument/2006/relationships/image" Target="../media/image34.png"/><Relationship Id="rId1" Type="http://schemas.openxmlformats.org/officeDocument/2006/relationships/slideLayout" Target="../slideLayouts/slideLayout41.xml"/><Relationship Id="rId6" Type="http://schemas.openxmlformats.org/officeDocument/2006/relationships/image" Target="../media/image280.png"/><Relationship Id="rId11" Type="http://schemas.openxmlformats.org/officeDocument/2006/relationships/customXml" Target="../ink/ink19.xml"/><Relationship Id="rId24" Type="http://schemas.openxmlformats.org/officeDocument/2006/relationships/image" Target="../media/image36.png"/><Relationship Id="rId5" Type="http://schemas.openxmlformats.org/officeDocument/2006/relationships/customXml" Target="../ink/ink15.xml"/><Relationship Id="rId15" Type="http://schemas.openxmlformats.org/officeDocument/2006/relationships/customXml" Target="../ink/ink21.xml"/><Relationship Id="rId23" Type="http://schemas.openxmlformats.org/officeDocument/2006/relationships/customXml" Target="../ink/ink25.xml"/><Relationship Id="rId28" Type="http://schemas.openxmlformats.org/officeDocument/2006/relationships/image" Target="../media/image42.png"/><Relationship Id="rId10" Type="http://schemas.openxmlformats.org/officeDocument/2006/relationships/image" Target="../media/image290.png"/><Relationship Id="rId19" Type="http://schemas.openxmlformats.org/officeDocument/2006/relationships/customXml" Target="../ink/ink23.xml"/><Relationship Id="rId4" Type="http://schemas.openxmlformats.org/officeDocument/2006/relationships/image" Target="../media/image270.png"/><Relationship Id="rId9" Type="http://schemas.openxmlformats.org/officeDocument/2006/relationships/customXml" Target="../ink/ink18.xml"/><Relationship Id="rId14" Type="http://schemas.openxmlformats.org/officeDocument/2006/relationships/image" Target="../media/image310.png"/><Relationship Id="rId22" Type="http://schemas.openxmlformats.org/officeDocument/2006/relationships/image" Target="../media/image35.png"/><Relationship Id="rId27"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app.sli.do/event/prjNqZjsdXHP73Nep8otN8"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pp.sli.do/event/prjNqZjsdXHP73Nep8otN8"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93136" y="4663868"/>
            <a:ext cx="3664131" cy="1569660"/>
          </a:xfrm>
          <a:prstGeom prst="rect">
            <a:avLst/>
          </a:prstGeom>
          <a:noFill/>
        </p:spPr>
        <p:txBody>
          <a:bodyPr wrap="square" rtlCol="0">
            <a:spAutoFit/>
          </a:bodyPr>
          <a:lstStyle/>
          <a:p>
            <a:endParaRPr lang="en-IE" sz="2400" dirty="0">
              <a:solidFill>
                <a:schemeClr val="bg1"/>
              </a:solidFill>
            </a:endParaRPr>
          </a:p>
          <a:p>
            <a:endParaRPr lang="en-IE" sz="2400" dirty="0">
              <a:solidFill>
                <a:schemeClr val="bg1"/>
              </a:solidFill>
            </a:endParaRPr>
          </a:p>
          <a:p>
            <a:r>
              <a:rPr lang="fr-BE" sz="2400" b="1" dirty="0">
                <a:solidFill>
                  <a:schemeClr val="bg1"/>
                </a:solidFill>
              </a:rPr>
              <a:t> Brussels, 26 March 2024</a:t>
            </a:r>
            <a:endParaRPr lang="en-GB" sz="2400" dirty="0">
              <a:solidFill>
                <a:schemeClr val="bg1"/>
              </a:solidFill>
            </a:endParaRPr>
          </a:p>
          <a:p>
            <a:endParaRPr lang="en-US" sz="2400" dirty="0">
              <a:solidFill>
                <a:schemeClr val="bg1"/>
              </a:solidFill>
            </a:endParaRPr>
          </a:p>
        </p:txBody>
      </p:sp>
      <p:sp>
        <p:nvSpPr>
          <p:cNvPr id="5" name="Title 1">
            <a:extLst>
              <a:ext uri="{FF2B5EF4-FFF2-40B4-BE49-F238E27FC236}">
                <a16:creationId xmlns:a16="http://schemas.microsoft.com/office/drawing/2014/main" id="{0903B268-675B-6538-CD54-C65D5910936E}"/>
              </a:ext>
            </a:extLst>
          </p:cNvPr>
          <p:cNvSpPr txBox="1">
            <a:spLocks/>
          </p:cNvSpPr>
          <p:nvPr/>
        </p:nvSpPr>
        <p:spPr>
          <a:xfrm>
            <a:off x="1554822" y="2668247"/>
            <a:ext cx="3099371" cy="17599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800"/>
              </a:spcBef>
              <a:spcAft>
                <a:spcPts val="1800"/>
              </a:spcAft>
            </a:pPr>
            <a:r>
              <a:rPr lang="en-GB" sz="4000" b="1" dirty="0">
                <a:solidFill>
                  <a:prstClr val="white"/>
                </a:solidFill>
                <a:latin typeface="Calibri" panose="020F0502020204030204"/>
              </a:rPr>
              <a:t>DMA Enforcement Workshops</a:t>
            </a:r>
            <a:br>
              <a:rPr lang="en-GB" sz="6000" b="1" dirty="0">
                <a:solidFill>
                  <a:prstClr val="white"/>
                </a:solidFill>
                <a:latin typeface="Calibri" panose="020F0502020204030204"/>
                <a:ea typeface="+mn-ea"/>
                <a:cs typeface="+mn-cs"/>
              </a:rPr>
            </a:br>
            <a:br>
              <a:rPr lang="en-US" sz="1800" dirty="0">
                <a:latin typeface="Calibri" panose="020F0502020204030204" pitchFamily="34" charset="0"/>
                <a:ea typeface="Calibri" panose="020F0502020204030204" pitchFamily="34" charset="0"/>
              </a:rPr>
            </a:br>
            <a:endParaRPr lang="en-IE" sz="1800" dirty="0"/>
          </a:p>
        </p:txBody>
      </p:sp>
      <p:sp>
        <p:nvSpPr>
          <p:cNvPr id="2" name="Title 1">
            <a:extLst>
              <a:ext uri="{FF2B5EF4-FFF2-40B4-BE49-F238E27FC236}">
                <a16:creationId xmlns:a16="http://schemas.microsoft.com/office/drawing/2014/main" id="{DDD1F85C-F30B-BC58-C37B-E1DED1DE141C}"/>
              </a:ext>
            </a:extLst>
          </p:cNvPr>
          <p:cNvSpPr txBox="1">
            <a:spLocks/>
          </p:cNvSpPr>
          <p:nvPr/>
        </p:nvSpPr>
        <p:spPr>
          <a:xfrm>
            <a:off x="1554822" y="4591397"/>
            <a:ext cx="3520612" cy="730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800"/>
              </a:spcBef>
              <a:spcAft>
                <a:spcPts val="1800"/>
              </a:spcAft>
            </a:pPr>
            <a:r>
              <a:rPr lang="en-GB" b="1" dirty="0">
                <a:solidFill>
                  <a:prstClr val="white"/>
                </a:solidFill>
                <a:latin typeface="Calibri" panose="020F0502020204030204"/>
                <a:ea typeface="+mn-ea"/>
                <a:cs typeface="+mn-cs"/>
              </a:rPr>
              <a:t>Microsoft</a:t>
            </a:r>
            <a:br>
              <a:rPr lang="en-GB" sz="2800" b="1" dirty="0">
                <a:solidFill>
                  <a:prstClr val="white"/>
                </a:solidFill>
                <a:latin typeface="Calibri" panose="020F0502020204030204"/>
                <a:ea typeface="+mn-ea"/>
                <a:cs typeface="+mn-cs"/>
              </a:rPr>
            </a:br>
            <a:br>
              <a:rPr lang="en-US" sz="1800" dirty="0">
                <a:latin typeface="Calibri" panose="020F0502020204030204" pitchFamily="34" charset="0"/>
                <a:ea typeface="Calibri" panose="020F0502020204030204" pitchFamily="34" charset="0"/>
              </a:rPr>
            </a:br>
            <a:endParaRPr lang="en-IE" sz="1800" dirty="0"/>
          </a:p>
        </p:txBody>
      </p:sp>
    </p:spTree>
    <p:extLst>
      <p:ext uri="{BB962C8B-B14F-4D97-AF65-F5344CB8AC3E}">
        <p14:creationId xmlns:p14="http://schemas.microsoft.com/office/powerpoint/2010/main" val="364392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6(7)</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F9FA6DC4-29A2-DC28-6DEE-3496A8662F11}"/>
              </a:ext>
            </a:extLst>
          </p:cNvPr>
          <p:cNvSpPr txBox="1"/>
          <p:nvPr/>
        </p:nvSpPr>
        <p:spPr>
          <a:xfrm>
            <a:off x="592094" y="1444539"/>
            <a:ext cx="10801945" cy="4401205"/>
          </a:xfrm>
          <a:prstGeom prst="rect">
            <a:avLst/>
          </a:prstGeom>
          <a:noFill/>
        </p:spPr>
        <p:txBody>
          <a:bodyPr wrap="square">
            <a:spAutoFit/>
          </a:bodyPr>
          <a:lstStyle/>
          <a:p>
            <a:pPr marL="0" indent="0">
              <a:buNone/>
            </a:pPr>
            <a:r>
              <a:rPr lang="en-US" sz="2000" dirty="0"/>
              <a:t>“The gatekeeper shall allow providers of services and providers of hardware, free of charge, effective interoperability with, and access for the purposes of interoperability to, the same hardware and software features accessed or controlled via the operating system or virtual assistant listed in the designation decision pursuant to Article 3(9) as are available to services or hardware provided by the gatekeeper. Furthermore, the gatekeeper shall allow business users and alternative providers of services provided together with, or in support of, core platform services, free of charge, effective interoperability with, and access for the purposes of interoperability to, the same operating system, hardware or software features, regardless of whether those features are part of the operating system, as are available to, or used by, that gatekeeper when providing such services. </a:t>
            </a:r>
          </a:p>
          <a:p>
            <a:pPr marL="0" indent="0">
              <a:buNone/>
            </a:pPr>
            <a:endParaRPr lang="en-US" sz="2000" dirty="0"/>
          </a:p>
          <a:p>
            <a:pPr marL="0" indent="0">
              <a:buNone/>
            </a:pPr>
            <a:r>
              <a:rPr lang="en-US" sz="2000" dirty="0"/>
              <a:t>The gatekeeper shall not be prevented from taking strictly necessary and proportionate measures to ensure that interoperability does not compromise the integrity of the operating system, virtual assistant, hardware or software features provided by the gatekeeper, provided that such measures are duly justified by the gatekeeper.”</a:t>
            </a:r>
            <a:endParaRPr lang="en-IE" sz="2000" dirty="0"/>
          </a:p>
        </p:txBody>
      </p:sp>
    </p:spTree>
    <p:extLst>
      <p:ext uri="{BB962C8B-B14F-4D97-AF65-F5344CB8AC3E}">
        <p14:creationId xmlns:p14="http://schemas.microsoft.com/office/powerpoint/2010/main" val="202629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Articles</a:t>
            </a:r>
            <a:r>
              <a:rPr lang="de-DE" b="1" dirty="0">
                <a:solidFill>
                  <a:srgbClr val="2038A5"/>
                </a:solidFill>
                <a:latin typeface="+mn-lt"/>
              </a:rPr>
              <a:t> 6(9) and (10)</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307F0F98-02CC-2D19-E965-51A541767907}"/>
              </a:ext>
            </a:extLst>
          </p:cNvPr>
          <p:cNvSpPr txBox="1"/>
          <p:nvPr/>
        </p:nvSpPr>
        <p:spPr>
          <a:xfrm>
            <a:off x="592095" y="1355959"/>
            <a:ext cx="11007810" cy="5016758"/>
          </a:xfrm>
          <a:prstGeom prst="rect">
            <a:avLst/>
          </a:prstGeom>
          <a:noFill/>
        </p:spPr>
        <p:txBody>
          <a:bodyPr wrap="square">
            <a:spAutoFit/>
          </a:bodyPr>
          <a:lstStyle/>
          <a:p>
            <a:pPr marL="0" indent="0">
              <a:buNone/>
            </a:pPr>
            <a:r>
              <a:rPr lang="en-US" sz="2000" dirty="0"/>
              <a:t>“9. The gatekeeper shall provide end users and third parties </a:t>
            </a:r>
            <a:r>
              <a:rPr lang="en-US" sz="2000" dirty="0" err="1"/>
              <a:t>authorised</a:t>
            </a:r>
            <a:r>
              <a:rPr lang="en-US" sz="2000" dirty="0"/>
              <a:t> by an end user, at their request and free of charge, with effective portability of data provided by the end user or generated through the activity of the end user in the context of the use of the relevant core platform service, including by providing, free of charge, tools to facilitate the effective exercise of such data portability, and including by the provision of continuous and real-time access to such data. </a:t>
            </a:r>
          </a:p>
          <a:p>
            <a:pPr marL="0" indent="0">
              <a:buNone/>
            </a:pPr>
            <a:endParaRPr lang="en-US" sz="2000" dirty="0"/>
          </a:p>
          <a:p>
            <a:pPr marL="0" indent="0">
              <a:buNone/>
            </a:pPr>
            <a:r>
              <a:rPr lang="en-US" sz="2000" dirty="0"/>
              <a:t>10. The gatekeeper shall provide business users and third parties </a:t>
            </a:r>
            <a:r>
              <a:rPr lang="en-US" sz="2000" dirty="0" err="1"/>
              <a:t>authorised</a:t>
            </a:r>
            <a:r>
              <a:rPr lang="en-US" sz="2000" dirty="0"/>
              <a:t> by a business user, at their request, free of charge, with effective, high-quality, continuous and real-time access to, and use of, aggregated and non-aggregated data, including personal data, that is provided for or generated in the context of the use of the relevant core platform services or services provided together with, or in support of, the relevant core platform services by those business users and the end users engaging with the products or services provided by those business users. With regard to personal data, the gatekeeper shall provide for such access to, and use of, personal data only where the data are directly connected with the use effectuated by the end users in respect of the products or services offered by the relevant business user through the relevant core platform service, and when the end users opt in to such sharing by giving their consent.”</a:t>
            </a:r>
            <a:endParaRPr lang="en-IE" sz="2000" dirty="0"/>
          </a:p>
        </p:txBody>
      </p:sp>
    </p:spTree>
    <p:extLst>
      <p:ext uri="{BB962C8B-B14F-4D97-AF65-F5344CB8AC3E}">
        <p14:creationId xmlns:p14="http://schemas.microsoft.com/office/powerpoint/2010/main" val="53915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B3526-599B-53CA-786D-ACF6EBE23049}"/>
              </a:ext>
            </a:extLst>
          </p:cNvPr>
          <p:cNvSpPr>
            <a:spLocks noGrp="1"/>
          </p:cNvSpPr>
          <p:nvPr>
            <p:ph type="title"/>
          </p:nvPr>
        </p:nvSpPr>
        <p:spPr/>
        <p:txBody>
          <a:bodyPr/>
          <a:lstStyle/>
          <a:p>
            <a:r>
              <a:rPr lang="en-US"/>
              <a:t>        Windows </a:t>
            </a:r>
          </a:p>
        </p:txBody>
      </p:sp>
      <p:pic>
        <p:nvPicPr>
          <p:cNvPr id="7" name="Picture 6">
            <a:extLst>
              <a:ext uri="{FF2B5EF4-FFF2-40B4-BE49-F238E27FC236}">
                <a16:creationId xmlns:a16="http://schemas.microsoft.com/office/drawing/2014/main" id="{18C47C5E-C8A4-8E3F-9091-059B73ACAE59}"/>
              </a:ext>
            </a:extLst>
          </p:cNvPr>
          <p:cNvPicPr>
            <a:picLocks noChangeAspect="1"/>
          </p:cNvPicPr>
          <p:nvPr/>
        </p:nvPicPr>
        <p:blipFill>
          <a:blip r:embed="rId2"/>
          <a:stretch>
            <a:fillRect/>
          </a:stretch>
        </p:blipFill>
        <p:spPr>
          <a:xfrm>
            <a:off x="723900" y="3805217"/>
            <a:ext cx="464566" cy="481460"/>
          </a:xfrm>
          <a:prstGeom prst="rect">
            <a:avLst/>
          </a:prstGeom>
        </p:spPr>
      </p:pic>
    </p:spTree>
    <p:extLst>
      <p:ext uri="{BB962C8B-B14F-4D97-AF65-F5344CB8AC3E}">
        <p14:creationId xmlns:p14="http://schemas.microsoft.com/office/powerpoint/2010/main" val="347582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6(3)</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Users Can Uninstall Applications on Windows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2691EE2C-F07F-D54A-F9E7-590A7D71C32C}"/>
              </a:ext>
            </a:extLst>
          </p:cNvPr>
          <p:cNvSpPr>
            <a:spLocks/>
          </p:cNvSpPr>
          <p:nvPr/>
        </p:nvSpPr>
        <p:spPr>
          <a:xfrm>
            <a:off x="841248" y="1833498"/>
            <a:ext cx="4928687" cy="281814"/>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Uninstalling An Application From Start</a:t>
            </a:r>
            <a:endParaRPr kumimoji="0" lang="en-US" sz="1800" b="1" i="0" u="none" strike="noStrike" kern="1200" cap="none" spc="0" normalizeH="0" baseline="0" noProof="0">
              <a:ln>
                <a:noFill/>
              </a:ln>
              <a:solidFill>
                <a:srgbClr val="1B1B1B"/>
              </a:solidFill>
              <a:effectLst/>
              <a:uLnTx/>
              <a:uFillTx/>
              <a:latin typeface="Aptos" panose="02110004020202020204"/>
              <a:ea typeface="+mn-lt"/>
              <a:cs typeface="+mn-lt"/>
            </a:endParaRPr>
          </a:p>
        </p:txBody>
      </p:sp>
      <p:sp>
        <p:nvSpPr>
          <p:cNvPr id="7" name="Content Placeholder 5">
            <a:extLst>
              <a:ext uri="{FF2B5EF4-FFF2-40B4-BE49-F238E27FC236}">
                <a16:creationId xmlns:a16="http://schemas.microsoft.com/office/drawing/2014/main" id="{F3DCED0F-7EEE-5DAB-A319-A1112704FCFD}"/>
              </a:ext>
            </a:extLst>
          </p:cNvPr>
          <p:cNvSpPr>
            <a:spLocks/>
          </p:cNvSpPr>
          <p:nvPr/>
        </p:nvSpPr>
        <p:spPr>
          <a:xfrm>
            <a:off x="5769935" y="1833498"/>
            <a:ext cx="5577769" cy="553998"/>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Uninstalling An Application From The Installed Apps List In Settings</a:t>
            </a:r>
            <a:endParaRPr kumimoji="0" lang="en-US" sz="1800" b="1" i="0" u="none" strike="noStrike" kern="1200" cap="none" spc="0" normalizeH="0" baseline="0" noProof="0">
              <a:ln>
                <a:noFill/>
              </a:ln>
              <a:solidFill>
                <a:srgbClr val="1B1B1B"/>
              </a:solidFill>
              <a:effectLst/>
              <a:uLnTx/>
              <a:uFillTx/>
              <a:latin typeface="Aptos" panose="02110004020202020204"/>
              <a:ea typeface="+mn-lt"/>
              <a:cs typeface="+mn-lt"/>
            </a:endParaRPr>
          </a:p>
        </p:txBody>
      </p:sp>
      <p:pic>
        <p:nvPicPr>
          <p:cNvPr id="8" name="Picture 7">
            <a:extLst>
              <a:ext uri="{FF2B5EF4-FFF2-40B4-BE49-F238E27FC236}">
                <a16:creationId xmlns:a16="http://schemas.microsoft.com/office/drawing/2014/main" id="{17915C34-9B08-0650-1759-EC3D7707A3FC}"/>
              </a:ext>
            </a:extLst>
          </p:cNvPr>
          <p:cNvPicPr>
            <a:picLocks noChangeAspect="1"/>
          </p:cNvPicPr>
          <p:nvPr/>
        </p:nvPicPr>
        <p:blipFill>
          <a:blip r:embed="rId2"/>
          <a:stretch>
            <a:fillRect/>
          </a:stretch>
        </p:blipFill>
        <p:spPr>
          <a:xfrm>
            <a:off x="1809455" y="2417528"/>
            <a:ext cx="2992272" cy="3696011"/>
          </a:xfrm>
          <a:prstGeom prst="rect">
            <a:avLst/>
          </a:prstGeom>
        </p:spPr>
      </p:pic>
      <p:pic>
        <p:nvPicPr>
          <p:cNvPr id="9" name="Picture 8">
            <a:extLst>
              <a:ext uri="{FF2B5EF4-FFF2-40B4-BE49-F238E27FC236}">
                <a16:creationId xmlns:a16="http://schemas.microsoft.com/office/drawing/2014/main" id="{08AB4C31-4BE8-FC35-6744-95AF00353C14}"/>
              </a:ext>
            </a:extLst>
          </p:cNvPr>
          <p:cNvPicPr>
            <a:picLocks noChangeAspect="1"/>
          </p:cNvPicPr>
          <p:nvPr/>
        </p:nvPicPr>
        <p:blipFill>
          <a:blip r:embed="rId3"/>
          <a:stretch>
            <a:fillRect/>
          </a:stretch>
        </p:blipFill>
        <p:spPr>
          <a:xfrm>
            <a:off x="6242942" y="2814466"/>
            <a:ext cx="4631754" cy="2796428"/>
          </a:xfrm>
          <a:prstGeom prst="rect">
            <a:avLst/>
          </a:prstGeom>
        </p:spPr>
      </p:pic>
    </p:spTree>
    <p:extLst>
      <p:ext uri="{BB962C8B-B14F-4D97-AF65-F5344CB8AC3E}">
        <p14:creationId xmlns:p14="http://schemas.microsoft.com/office/powerpoint/2010/main" val="22954777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6(3) and 6(4)</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Defaults Are Easily Configurable on Windows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411F5212-5100-9AE6-C57B-86CD3EFF95E0}"/>
              </a:ext>
            </a:extLst>
          </p:cNvPr>
          <p:cNvSpPr>
            <a:spLocks/>
          </p:cNvSpPr>
          <p:nvPr/>
        </p:nvSpPr>
        <p:spPr>
          <a:xfrm>
            <a:off x="982397" y="1808764"/>
            <a:ext cx="5294500" cy="4154984"/>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Windows Asks Users Whether They Want to Set a Newly Installed Application as the Default</a:t>
            </a: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Windows automatically prompts the user with an “Open With” dialog to select a default app for a file or link type the first time that type is opened after a newly installed app registers support for that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Applications May Prompt Users To Be Set As The Default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Windows API enables apps to prompt the user and take them to settings to set the app as the default.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FBE95723-3B60-21E2-5097-032F239CDEF7}"/>
              </a:ext>
            </a:extLst>
          </p:cNvPr>
          <p:cNvPicPr>
            <a:picLocks noChangeAspect="1"/>
          </p:cNvPicPr>
          <p:nvPr/>
        </p:nvPicPr>
        <p:blipFill>
          <a:blip r:embed="rId2"/>
          <a:stretch>
            <a:fillRect/>
          </a:stretch>
        </p:blipFill>
        <p:spPr>
          <a:xfrm>
            <a:off x="7464491" y="2426017"/>
            <a:ext cx="3209926" cy="3178040"/>
          </a:xfrm>
          <a:prstGeom prst="rect">
            <a:avLst/>
          </a:prstGeom>
        </p:spPr>
      </p:pic>
    </p:spTree>
    <p:extLst>
      <p:ext uri="{BB962C8B-B14F-4D97-AF65-F5344CB8AC3E}">
        <p14:creationId xmlns:p14="http://schemas.microsoft.com/office/powerpoint/2010/main" val="316434640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6(3) and 6(4)</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Defaults Are Easily Configurable on Windows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5">
            <a:extLst>
              <a:ext uri="{FF2B5EF4-FFF2-40B4-BE49-F238E27FC236}">
                <a16:creationId xmlns:a16="http://schemas.microsoft.com/office/drawing/2014/main" id="{FB61EBE5-B9FE-2C9D-E68F-44BEEA037E76}"/>
              </a:ext>
            </a:extLst>
          </p:cNvPr>
          <p:cNvSpPr>
            <a:spLocks/>
          </p:cNvSpPr>
          <p:nvPr/>
        </p:nvSpPr>
        <p:spPr>
          <a:xfrm>
            <a:off x="838200" y="1896973"/>
            <a:ext cx="4966551" cy="830997"/>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Users Can Set Defaults By Application in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sp>
        <p:nvSpPr>
          <p:cNvPr id="6" name="Content Placeholder 5">
            <a:extLst>
              <a:ext uri="{FF2B5EF4-FFF2-40B4-BE49-F238E27FC236}">
                <a16:creationId xmlns:a16="http://schemas.microsoft.com/office/drawing/2014/main" id="{AC9AC20B-D543-E22F-E4B1-207A817425CA}"/>
              </a:ext>
            </a:extLst>
          </p:cNvPr>
          <p:cNvSpPr>
            <a:spLocks/>
          </p:cNvSpPr>
          <p:nvPr/>
        </p:nvSpPr>
        <p:spPr>
          <a:xfrm>
            <a:off x="6094476" y="1896973"/>
            <a:ext cx="4966551" cy="830997"/>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Users Can Set Defaults By Link or File Type in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DC56E650-E018-E09B-90FA-2B12FAA4F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419" y="2740244"/>
            <a:ext cx="4361106" cy="3548297"/>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DB4FC0EA-ACAF-6383-40D6-967C9EDB7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75" y="2790674"/>
            <a:ext cx="5561111" cy="3128040"/>
          </a:xfrm>
          <a:prstGeom prst="rect">
            <a:avLst/>
          </a:prstGeom>
        </p:spPr>
      </p:pic>
    </p:spTree>
    <p:extLst>
      <p:ext uri="{BB962C8B-B14F-4D97-AF65-F5344CB8AC3E}">
        <p14:creationId xmlns:p14="http://schemas.microsoft.com/office/powerpoint/2010/main" val="18877295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6(3) and 6(4)</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Defaults Are Easily Configurable on Windows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B3F04E76-BA5D-C265-B837-D4EE5B22EE74}"/>
              </a:ext>
            </a:extLst>
          </p:cNvPr>
          <p:cNvSpPr>
            <a:spLocks/>
          </p:cNvSpPr>
          <p:nvPr/>
        </p:nvSpPr>
        <p:spPr>
          <a:xfrm>
            <a:off x="841249" y="1864501"/>
            <a:ext cx="10506456" cy="830997"/>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Browser Apps Can Be Set As The Default With A Single Button For File and Link Types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http, https, .</a:t>
            </a:r>
            <a:r>
              <a:rPr kumimoji="0" lang="en-US" sz="1800" b="1" i="0" u="none" strike="noStrike" kern="1200" cap="none" spc="0" normalizeH="0" baseline="0" noProof="0" err="1">
                <a:ln>
                  <a:noFill/>
                </a:ln>
                <a:solidFill>
                  <a:srgbClr val="1B1B1B"/>
                </a:solidFill>
                <a:effectLst/>
                <a:uLnTx/>
                <a:uFillTx/>
                <a:latin typeface="Aptos" panose="02110004020202020204"/>
                <a:ea typeface="+mn-ea"/>
                <a:cs typeface="+mn-cs"/>
              </a:rPr>
              <a:t>htm</a:t>
            </a: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 and .html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3" name="Picture 2" descr="A screenshot of a computer&#10;&#10;Description automatically generated">
            <a:extLst>
              <a:ext uri="{FF2B5EF4-FFF2-40B4-BE49-F238E27FC236}">
                <a16:creationId xmlns:a16="http://schemas.microsoft.com/office/drawing/2014/main" id="{F2263565-CC65-7F54-389C-B117C06F8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71" y="2613938"/>
            <a:ext cx="6713009" cy="3775694"/>
          </a:xfrm>
          <a:prstGeom prst="rect">
            <a:avLst/>
          </a:prstGeom>
        </p:spPr>
      </p:pic>
    </p:spTree>
    <p:extLst>
      <p:ext uri="{BB962C8B-B14F-4D97-AF65-F5344CB8AC3E}">
        <p14:creationId xmlns:p14="http://schemas.microsoft.com/office/powerpoint/2010/main" val="26466869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dirty="0">
                <a:solidFill>
                  <a:schemeClr val="tx1"/>
                </a:solidFill>
                <a:latin typeface="+mj-lt"/>
                <a:ea typeface="+mj-ea"/>
                <a:cs typeface="+mj-cs"/>
              </a:rPr>
              <a:t>Article 6(7) – </a:t>
            </a:r>
            <a:r>
              <a:rPr lang="en-US" sz="4000" b="0" dirty="0">
                <a:solidFill>
                  <a:schemeClr val="tx1"/>
                </a:solidFill>
                <a:cs typeface="+mj-cs"/>
              </a:rPr>
              <a:t>Interoperability</a:t>
            </a:r>
            <a:endParaRPr lang="en-US" sz="4000" b="0" kern="1200" dirty="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5">
            <a:extLst>
              <a:ext uri="{FF2B5EF4-FFF2-40B4-BE49-F238E27FC236}">
                <a16:creationId xmlns:a16="http://schemas.microsoft.com/office/drawing/2014/main" id="{D2EBC6AA-973C-B3C8-1A60-436309ADD087}"/>
              </a:ext>
            </a:extLst>
          </p:cNvPr>
          <p:cNvSpPr>
            <a:spLocks/>
          </p:cNvSpPr>
          <p:nvPr/>
        </p:nvSpPr>
        <p:spPr>
          <a:xfrm>
            <a:off x="841248" y="1762065"/>
            <a:ext cx="3913255" cy="446276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rPr>
              <a:t>Windows has documented APIs and provides developer tools to enable third-party applications to access all hardware and software features that Microsoft apps and services can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rPr>
              <a:t>Microsoft created two new extensibility opportunities because of the DMA:</a:t>
            </a:r>
          </a:p>
          <a:p>
            <a:pPr marL="7429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rPr>
              <a:t>Windows Search Box</a:t>
            </a:r>
          </a:p>
          <a:p>
            <a:pPr marL="7429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B1B1B"/>
                </a:solidFill>
                <a:effectLst/>
                <a:uLnTx/>
                <a:uFillTx/>
                <a:latin typeface="Aptos" panose="02110004020202020204"/>
                <a:ea typeface="+mn-ea"/>
                <a:cs typeface="+mn-cs"/>
              </a:rPr>
              <a:t>Windows 11 Widgets Board –  Feed extensibility </a:t>
            </a:r>
            <a:endParaRPr kumimoji="0" lang="en-US" sz="2000" b="0" i="0" u="none" strike="sngStrike" kern="1200" cap="none" spc="0" normalizeH="0" baseline="0" noProof="0" dirty="0">
              <a:ln>
                <a:noFill/>
              </a:ln>
              <a:solidFill>
                <a:srgbClr val="1B1B1B"/>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72730A2-4D73-5A70-0FB1-35AE69964609}"/>
              </a:ext>
            </a:extLst>
          </p:cNvPr>
          <p:cNvPicPr>
            <a:picLocks noChangeAspect="1"/>
          </p:cNvPicPr>
          <p:nvPr/>
        </p:nvPicPr>
        <p:blipFill>
          <a:blip r:embed="rId2"/>
          <a:stretch>
            <a:fillRect/>
          </a:stretch>
        </p:blipFill>
        <p:spPr>
          <a:xfrm>
            <a:off x="5050608" y="2314090"/>
            <a:ext cx="6868546" cy="2856310"/>
          </a:xfrm>
          <a:prstGeom prst="rect">
            <a:avLst/>
          </a:prstGeom>
        </p:spPr>
      </p:pic>
    </p:spTree>
    <p:extLst>
      <p:ext uri="{BB962C8B-B14F-4D97-AF65-F5344CB8AC3E}">
        <p14:creationId xmlns:p14="http://schemas.microsoft.com/office/powerpoint/2010/main" val="8915305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dirty="0">
                <a:solidFill>
                  <a:schemeClr val="tx1"/>
                </a:solidFill>
                <a:latin typeface="+mj-lt"/>
                <a:ea typeface="+mj-ea"/>
                <a:cs typeface="+mj-cs"/>
              </a:rPr>
              <a:t>Article 6(7) – Windows Search Box Extensibility</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C17A6CEA-F7B0-AAC9-D6F9-37A09AB82070}"/>
              </a:ext>
            </a:extLst>
          </p:cNvPr>
          <p:cNvSpPr>
            <a:spLocks/>
          </p:cNvSpPr>
          <p:nvPr/>
        </p:nvSpPr>
        <p:spPr>
          <a:xfrm>
            <a:off x="841248" y="1791891"/>
            <a:ext cx="10506455" cy="276999"/>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Experience with Web Search From Microsoft Bing and a Third-Party Web Search Provider Enabled</a:t>
            </a:r>
          </a:p>
        </p:txBody>
      </p:sp>
      <p:pic>
        <p:nvPicPr>
          <p:cNvPr id="3" name="Picture 2">
            <a:extLst>
              <a:ext uri="{FF2B5EF4-FFF2-40B4-BE49-F238E27FC236}">
                <a16:creationId xmlns:a16="http://schemas.microsoft.com/office/drawing/2014/main" id="{0A48E659-CBFC-FC18-EB26-F569C6A6225C}"/>
              </a:ext>
            </a:extLst>
          </p:cNvPr>
          <p:cNvPicPr>
            <a:picLocks noChangeAspect="1"/>
          </p:cNvPicPr>
          <p:nvPr/>
        </p:nvPicPr>
        <p:blipFill>
          <a:blip r:embed="rId2"/>
          <a:stretch>
            <a:fillRect/>
          </a:stretch>
        </p:blipFill>
        <p:spPr>
          <a:xfrm>
            <a:off x="2177260" y="2294252"/>
            <a:ext cx="7506086" cy="4222967"/>
          </a:xfrm>
          <a:prstGeom prst="rect">
            <a:avLst/>
          </a:prstGeom>
        </p:spPr>
      </p:pic>
    </p:spTree>
    <p:extLst>
      <p:ext uri="{BB962C8B-B14F-4D97-AF65-F5344CB8AC3E}">
        <p14:creationId xmlns:p14="http://schemas.microsoft.com/office/powerpoint/2010/main" val="4547490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6(7) – Windows 11 Widgets Board – </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Feed Extensibility</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5">
            <a:extLst>
              <a:ext uri="{FF2B5EF4-FFF2-40B4-BE49-F238E27FC236}">
                <a16:creationId xmlns:a16="http://schemas.microsoft.com/office/drawing/2014/main" id="{C9BFCCBD-0E96-EAD4-F8FF-3623571CAFC5}"/>
              </a:ext>
            </a:extLst>
          </p:cNvPr>
          <p:cNvSpPr>
            <a:spLocks/>
          </p:cNvSpPr>
          <p:nvPr/>
        </p:nvSpPr>
        <p:spPr>
          <a:xfrm>
            <a:off x="841247" y="2034713"/>
            <a:ext cx="5091720" cy="1938992"/>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The Windows Widgets Board hosts widget and feed providers. Widget extensibility existed prior to the DMA, but feed extensibility was added for the DMA.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Applications</a:t>
            </a:r>
            <a:r>
              <a:rPr kumimoji="0" lang="en-US" sz="1800" b="0" i="0" u="none" strike="noStrike" kern="1200" cap="none" spc="0" normalizeH="0" baseline="0" noProof="0">
                <a:ln>
                  <a:noFill/>
                </a:ln>
                <a:solidFill>
                  <a:srgbClr val="FF0000"/>
                </a:solidFill>
                <a:effectLst/>
                <a:uLnTx/>
                <a:uFillTx/>
                <a:latin typeface="Aptos" panose="02110004020202020204"/>
                <a:ea typeface="+mn-ea"/>
                <a:cs typeface="+mn-cs"/>
              </a:rPr>
              <a:t> </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can use </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hlinkClick r:id="rId2"/>
              </a:rPr>
              <a:t>public APIs </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to implement a widget and feed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E104DE3-3DEE-9FB7-D0CB-C97382EEEFC4}"/>
              </a:ext>
            </a:extLst>
          </p:cNvPr>
          <p:cNvPicPr>
            <a:picLocks noChangeAspect="1"/>
          </p:cNvPicPr>
          <p:nvPr/>
        </p:nvPicPr>
        <p:blipFill>
          <a:blip r:embed="rId3"/>
          <a:stretch>
            <a:fillRect/>
          </a:stretch>
        </p:blipFill>
        <p:spPr>
          <a:xfrm>
            <a:off x="6183322" y="1878138"/>
            <a:ext cx="5164382" cy="3862376"/>
          </a:xfrm>
          <a:prstGeom prst="rect">
            <a:avLst/>
          </a:prstGeom>
        </p:spPr>
      </p:pic>
    </p:spTree>
    <p:extLst>
      <p:ext uri="{BB962C8B-B14F-4D97-AF65-F5344CB8AC3E}">
        <p14:creationId xmlns:p14="http://schemas.microsoft.com/office/powerpoint/2010/main" val="28972828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Agenda</a:t>
            </a:r>
            <a:endParaRPr lang="en-IE" b="1" dirty="0">
              <a:solidFill>
                <a:srgbClr val="2038A5"/>
              </a:solidFill>
              <a:latin typeface="+mn-lt"/>
            </a:endParaRPr>
          </a:p>
        </p:txBody>
      </p:sp>
      <p:graphicFrame>
        <p:nvGraphicFramePr>
          <p:cNvPr id="5" name="Content Placeholder 4">
            <a:extLst>
              <a:ext uri="{FF2B5EF4-FFF2-40B4-BE49-F238E27FC236}">
                <a16:creationId xmlns:a16="http://schemas.microsoft.com/office/drawing/2014/main" id="{9B9D5018-A10C-3104-8BFA-CC472450E8C9}"/>
              </a:ext>
            </a:extLst>
          </p:cNvPr>
          <p:cNvGraphicFramePr>
            <a:graphicFrameLocks noGrp="1"/>
          </p:cNvGraphicFramePr>
          <p:nvPr>
            <p:ph idx="1"/>
            <p:extLst>
              <p:ext uri="{D42A27DB-BD31-4B8C-83A1-F6EECF244321}">
                <p14:modId xmlns:p14="http://schemas.microsoft.com/office/powerpoint/2010/main" val="219579335"/>
              </p:ext>
            </p:extLst>
          </p:nvPr>
        </p:nvGraphicFramePr>
        <p:xfrm>
          <a:off x="775470" y="1363057"/>
          <a:ext cx="10665681" cy="2558990"/>
        </p:xfrm>
        <a:graphic>
          <a:graphicData uri="http://schemas.openxmlformats.org/drawingml/2006/table">
            <a:tbl>
              <a:tblPr firstRow="1" bandRow="1">
                <a:tableStyleId>{0E3FDE45-AF77-4B5C-9715-49D594BDF05E}</a:tableStyleId>
              </a:tblPr>
              <a:tblGrid>
                <a:gridCol w="1811613">
                  <a:extLst>
                    <a:ext uri="{9D8B030D-6E8A-4147-A177-3AD203B41FA5}">
                      <a16:colId xmlns:a16="http://schemas.microsoft.com/office/drawing/2014/main" val="3511747246"/>
                    </a:ext>
                  </a:extLst>
                </a:gridCol>
                <a:gridCol w="8854068">
                  <a:extLst>
                    <a:ext uri="{9D8B030D-6E8A-4147-A177-3AD203B41FA5}">
                      <a16:colId xmlns:a16="http://schemas.microsoft.com/office/drawing/2014/main" val="2931719185"/>
                    </a:ext>
                  </a:extLst>
                </a:gridCol>
              </a:tblGrid>
              <a:tr h="412576">
                <a:tc>
                  <a:txBody>
                    <a:bodyPr/>
                    <a:lstStyle/>
                    <a:p>
                      <a:r>
                        <a:rPr lang="en-IE" sz="1800" b="0" dirty="0"/>
                        <a:t>13:00 – 13:15</a:t>
                      </a:r>
                    </a:p>
                  </a:txBody>
                  <a:tcPr anchor="ctr">
                    <a:lnB w="12700" cap="flat" cmpd="sng" algn="ctr">
                      <a:solidFill>
                        <a:schemeClr val="bg1"/>
                      </a:solidFill>
                      <a:prstDash val="solid"/>
                      <a:round/>
                      <a:headEnd type="none" w="med" len="med"/>
                      <a:tailEnd type="none" w="med" len="med"/>
                    </a:lnB>
                  </a:tcPr>
                </a:tc>
                <a:tc>
                  <a:txBody>
                    <a:bodyPr/>
                    <a:lstStyle/>
                    <a:p>
                      <a:pPr>
                        <a:spcAft>
                          <a:spcPts val="600"/>
                        </a:spcAft>
                      </a:pPr>
                      <a:r>
                        <a:rPr lang="en-IE" sz="1800" b="0" noProof="0" dirty="0">
                          <a:latin typeface="+mn-lt"/>
                        </a:rPr>
                        <a:t>Introductory remarks </a:t>
                      </a:r>
                      <a:r>
                        <a:rPr lang="en-US" sz="1800" b="0" noProof="0" dirty="0">
                          <a:latin typeface="+mn-lt"/>
                        </a:rPr>
                        <a:t>by the Commission</a:t>
                      </a:r>
                      <a:endParaRPr lang="en-IE" sz="1800" b="0" noProof="0" dirty="0">
                        <a:latin typeface="+mn-lt"/>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8510215"/>
                  </a:ext>
                </a:extLst>
              </a:tr>
              <a:tr h="496110">
                <a:tc>
                  <a:txBody>
                    <a:bodyPr/>
                    <a:lstStyle/>
                    <a:p>
                      <a:r>
                        <a:rPr lang="en-IE" sz="1800" dirty="0"/>
                        <a:t>13:15 – 15:00</a:t>
                      </a:r>
                    </a:p>
                  </a:txBody>
                  <a:tcPr anchor="ct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800" b="1" dirty="0">
                          <a:latin typeface="+mn-lt"/>
                        </a:rPr>
                        <a:t>Session 1 – </a:t>
                      </a:r>
                      <a:r>
                        <a:rPr lang="en-US" sz="1800" b="1" kern="1200" dirty="0">
                          <a:solidFill>
                            <a:schemeClr val="tx1"/>
                          </a:solidFill>
                          <a:effectLst/>
                          <a:latin typeface="+mn-lt"/>
                          <a:ea typeface="+mn-ea"/>
                          <a:cs typeface="+mn-cs"/>
                        </a:rPr>
                        <a:t>Windows PC OS (Articles 5.2, 6.2, 6.3, 6.4, 6.7, 6.9 and 6.10)</a:t>
                      </a:r>
                      <a:endParaRPr lang="da-DK" sz="1800" kern="1200" dirty="0">
                        <a:solidFill>
                          <a:schemeClr val="tx1"/>
                        </a:solidFill>
                        <a:effectLst/>
                        <a:latin typeface="+mn-lt"/>
                        <a:ea typeface="+mn-ea"/>
                        <a:cs typeface="+mn-cs"/>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9078773"/>
                  </a:ext>
                </a:extLst>
              </a:tr>
              <a:tr h="412576">
                <a:tc>
                  <a:txBody>
                    <a:bodyPr/>
                    <a:lstStyle/>
                    <a:p>
                      <a:pPr>
                        <a:spcBef>
                          <a:spcPts val="1200"/>
                        </a:spcBef>
                      </a:pPr>
                      <a:r>
                        <a:rPr lang="en-IE" sz="1800" dirty="0"/>
                        <a:t>15:00 – 15:30</a:t>
                      </a:r>
                    </a:p>
                  </a:txBody>
                  <a:tcPr anchor="ctr"/>
                </a:tc>
                <a:tc>
                  <a:txBody>
                    <a:bodyPr/>
                    <a:lstStyle/>
                    <a:p>
                      <a:r>
                        <a:rPr lang="en-US" sz="1800" b="0" dirty="0">
                          <a:latin typeface="+mn-lt"/>
                        </a:rPr>
                        <a:t>Coffee break</a:t>
                      </a:r>
                      <a:endParaRPr lang="en-IE" sz="1800" b="0" dirty="0">
                        <a:latin typeface="+mn-lt"/>
                      </a:endParaRPr>
                    </a:p>
                  </a:txBody>
                  <a:tcPr anchor="ctr"/>
                </a:tc>
                <a:extLst>
                  <a:ext uri="{0D108BD9-81ED-4DB2-BD59-A6C34878D82A}">
                    <a16:rowId xmlns:a16="http://schemas.microsoft.com/office/drawing/2014/main" val="802715743"/>
                  </a:ext>
                </a:extLst>
              </a:tr>
              <a:tr h="412576">
                <a:tc>
                  <a:txBody>
                    <a:bodyPr/>
                    <a:lstStyle/>
                    <a:p>
                      <a:r>
                        <a:rPr lang="en-IE" sz="1800" dirty="0"/>
                        <a:t>15:30 – 17:15</a:t>
                      </a:r>
                    </a:p>
                  </a:txBody>
                  <a:tcPr anchor="ctr"/>
                </a:tc>
                <a:tc>
                  <a:txBody>
                    <a:bodyPr/>
                    <a:lstStyle/>
                    <a:p>
                      <a:r>
                        <a:rPr lang="en-IE" sz="1800" b="1" dirty="0">
                          <a:latin typeface="+mn-lt"/>
                        </a:rPr>
                        <a:t>Session 2 – </a:t>
                      </a:r>
                      <a:r>
                        <a:rPr lang="en-US" sz="1800" b="1" kern="1200" dirty="0">
                          <a:solidFill>
                            <a:schemeClr val="tx1"/>
                          </a:solidFill>
                          <a:effectLst/>
                          <a:latin typeface="+mn-lt"/>
                          <a:ea typeface="+mn-ea"/>
                          <a:cs typeface="+mn-cs"/>
                        </a:rPr>
                        <a:t>LinkedIn (Articles 5.2, 6.2, 6.5, 6.9 and 6.10)</a:t>
                      </a:r>
                      <a:endParaRPr lang="da-DK" sz="18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3839324543"/>
                  </a:ext>
                </a:extLst>
              </a:tr>
              <a:tr h="412576">
                <a:tc>
                  <a:txBody>
                    <a:bodyPr/>
                    <a:lstStyle/>
                    <a:p>
                      <a:r>
                        <a:rPr lang="en-IE" sz="1800" dirty="0"/>
                        <a:t>17:15 – 17:30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latin typeface="+mn-lt"/>
                        </a:rPr>
                        <a:t>Closing remarks</a:t>
                      </a:r>
                    </a:p>
                  </a:txBody>
                  <a:tcPr anchor="ctr"/>
                </a:tc>
                <a:extLst>
                  <a:ext uri="{0D108BD9-81ED-4DB2-BD59-A6C34878D82A}">
                    <a16:rowId xmlns:a16="http://schemas.microsoft.com/office/drawing/2014/main" val="608834627"/>
                  </a:ext>
                </a:extLst>
              </a:tr>
              <a:tr h="412576">
                <a:tc>
                  <a:txBody>
                    <a:bodyPr/>
                    <a:lstStyle/>
                    <a:p>
                      <a:r>
                        <a:rPr lang="en-IE" sz="1800" dirty="0"/>
                        <a:t>17:30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latin typeface="+mn-lt"/>
                        </a:rPr>
                        <a:t>End of workshop</a:t>
                      </a:r>
                    </a:p>
                  </a:txBody>
                  <a:tcPr anchor="ctr"/>
                </a:tc>
                <a:extLst>
                  <a:ext uri="{0D108BD9-81ED-4DB2-BD59-A6C34878D82A}">
                    <a16:rowId xmlns:a16="http://schemas.microsoft.com/office/drawing/2014/main" val="2352505579"/>
                  </a:ext>
                </a:extLst>
              </a:tr>
            </a:tbl>
          </a:graphicData>
        </a:graphic>
      </p:graphicFrame>
    </p:spTree>
    <p:extLst>
      <p:ext uri="{BB962C8B-B14F-4D97-AF65-F5344CB8AC3E}">
        <p14:creationId xmlns:p14="http://schemas.microsoft.com/office/powerpoint/2010/main" val="3651847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6(7) – Windows 11 Widgets Board – </a:t>
            </a:r>
            <a:br>
              <a:rPr lang="en-US" sz="4000" b="0" kern="1200">
                <a:solidFill>
                  <a:schemeClr val="tx1"/>
                </a:solidFill>
                <a:latin typeface="+mj-lt"/>
                <a:ea typeface="+mj-ea"/>
                <a:cs typeface="+mj-cs"/>
              </a:rPr>
            </a:br>
            <a:r>
              <a:rPr lang="en-US" sz="4000" b="0" kern="1200">
                <a:solidFill>
                  <a:schemeClr val="tx1"/>
                </a:solidFill>
                <a:latin typeface="+mj-lt"/>
                <a:ea typeface="+mj-ea"/>
                <a:cs typeface="+mj-cs"/>
              </a:rPr>
              <a:t>Feed Extensibility</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CB59CE34-1676-60B1-F87A-3DE2F9DF47A9}"/>
              </a:ext>
            </a:extLst>
          </p:cNvPr>
          <p:cNvSpPr>
            <a:spLocks/>
          </p:cNvSpPr>
          <p:nvPr/>
        </p:nvSpPr>
        <p:spPr>
          <a:xfrm>
            <a:off x="841248" y="1686752"/>
            <a:ext cx="10506456" cy="276999"/>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B1B"/>
                </a:solidFill>
                <a:effectLst/>
                <a:uLnTx/>
                <a:uFillTx/>
                <a:latin typeface="Aptos" panose="02110004020202020204"/>
                <a:ea typeface="+mn-ea"/>
                <a:cs typeface="+mn-cs"/>
              </a:rPr>
              <a:t>Mockup of What a Third-Party Feed Provider Could Do in the Widgets Board</a:t>
            </a:r>
          </a:p>
        </p:txBody>
      </p:sp>
      <p:pic>
        <p:nvPicPr>
          <p:cNvPr id="3" name="Picture 2">
            <a:extLst>
              <a:ext uri="{FF2B5EF4-FFF2-40B4-BE49-F238E27FC236}">
                <a16:creationId xmlns:a16="http://schemas.microsoft.com/office/drawing/2014/main" id="{0C53600C-CE2B-DF41-C966-9C965CAD0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365" y="2119221"/>
            <a:ext cx="7234221" cy="4068950"/>
          </a:xfrm>
          <a:prstGeom prst="rect">
            <a:avLst/>
          </a:prstGeom>
        </p:spPr>
      </p:pic>
    </p:spTree>
    <p:extLst>
      <p:ext uri="{BB962C8B-B14F-4D97-AF65-F5344CB8AC3E}">
        <p14:creationId xmlns:p14="http://schemas.microsoft.com/office/powerpoint/2010/main" val="311808770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useBgFill="1">
        <p:nvSpPr>
          <p:cNvPr id="66" name="Rectangle 65">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4">
            <a:extLst>
              <a:ext uri="{FF2B5EF4-FFF2-40B4-BE49-F238E27FC236}">
                <a16:creationId xmlns:a16="http://schemas.microsoft.com/office/drawing/2014/main" id="{22EDF493-6C12-8C9E-919D-182EE1004F06}"/>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b="0" kern="1200">
                <a:solidFill>
                  <a:schemeClr val="tx1"/>
                </a:solidFill>
                <a:latin typeface="+mj-lt"/>
                <a:ea typeface="+mj-ea"/>
                <a:cs typeface="+mj-cs"/>
              </a:rPr>
              <a:t>Windows Data</a:t>
            </a:r>
          </a:p>
        </p:txBody>
      </p:sp>
      <p:sp>
        <p:nvSpPr>
          <p:cNvPr id="67" name="Rectangle: Rounded Corners 66">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442728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5(2)(b)-(c) – Windows Obtains Consent to </a:t>
            </a:r>
            <a:r>
              <a:rPr lang="en-US" sz="4000" b="0">
                <a:solidFill>
                  <a:schemeClr val="tx1"/>
                </a:solidFill>
                <a:cs typeface="Segoe UI"/>
              </a:rPr>
              <a:t>C</a:t>
            </a:r>
            <a:r>
              <a:rPr lang="en-US" sz="4000" b="0" kern="1200">
                <a:solidFill>
                  <a:schemeClr val="tx1"/>
                </a:solidFill>
                <a:latin typeface="+mj-lt"/>
                <a:ea typeface="+mj-ea"/>
                <a:cs typeface="+mj-cs"/>
              </a:rPr>
              <a:t>ross-use or </a:t>
            </a:r>
            <a:r>
              <a:rPr lang="en-US" sz="4000" b="0">
                <a:solidFill>
                  <a:schemeClr val="tx1"/>
                </a:solidFill>
                <a:cs typeface="Segoe UI"/>
              </a:rPr>
              <a:t>C</a:t>
            </a:r>
            <a:r>
              <a:rPr lang="en-US" sz="4000" b="0" kern="1200">
                <a:solidFill>
                  <a:schemeClr val="tx1"/>
                </a:solidFill>
                <a:latin typeface="+mj-lt"/>
                <a:ea typeface="+mj-ea"/>
                <a:cs typeface="+mj-cs"/>
              </a:rPr>
              <a:t>ombine Windows Diagnostic Data</a:t>
            </a:r>
            <a:r>
              <a:rPr lang="en-US" sz="4000" b="0">
                <a:solidFill>
                  <a:schemeClr val="tx1"/>
                </a:solidFill>
                <a:cs typeface="+mj-cs"/>
              </a:rPr>
              <a:t> </a:t>
            </a:r>
            <a:endParaRPr lang="en-US" sz="4000" b="0"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7E21326-801E-22A2-F43D-D840B85202FA}"/>
              </a:ext>
            </a:extLst>
          </p:cNvPr>
          <p:cNvSpPr txBox="1"/>
          <p:nvPr/>
        </p:nvSpPr>
        <p:spPr>
          <a:xfrm>
            <a:off x="983044" y="1581959"/>
            <a:ext cx="5213040"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Microsoft collects Optional Diagnostic Data with consent and may cross-use or combine this data with personal data from other products and services to debug and improve those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If the end-user does not consent to provide Optional Diagnostic Data, then Microsoft collects only Required Diagnostic Data. This data is not combined with personal data from other services without separate consent.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Declining or withdrawing consent for Optional Diagnostic Data does not affect how Windows operates.</a:t>
            </a:r>
          </a:p>
        </p:txBody>
      </p:sp>
      <p:grpSp>
        <p:nvGrpSpPr>
          <p:cNvPr id="3" name="Group 2">
            <a:extLst>
              <a:ext uri="{FF2B5EF4-FFF2-40B4-BE49-F238E27FC236}">
                <a16:creationId xmlns:a16="http://schemas.microsoft.com/office/drawing/2014/main" id="{B1DF529E-CCC7-9546-EB28-11034C62078E}"/>
              </a:ext>
            </a:extLst>
          </p:cNvPr>
          <p:cNvGrpSpPr/>
          <p:nvPr/>
        </p:nvGrpSpPr>
        <p:grpSpPr>
          <a:xfrm>
            <a:off x="6971731" y="1677073"/>
            <a:ext cx="4162425" cy="4627881"/>
            <a:chOff x="1219200" y="1895475"/>
            <a:chExt cx="4162425" cy="4627881"/>
          </a:xfrm>
        </p:grpSpPr>
        <p:sp>
          <p:nvSpPr>
            <p:cNvPr id="7" name="Rectangle: Rounded Corners 6">
              <a:extLst>
                <a:ext uri="{FF2B5EF4-FFF2-40B4-BE49-F238E27FC236}">
                  <a16:creationId xmlns:a16="http://schemas.microsoft.com/office/drawing/2014/main" id="{209AEE7B-6C76-2505-B98A-39B8EC80F81B}"/>
                </a:ext>
              </a:extLst>
            </p:cNvPr>
            <p:cNvSpPr/>
            <p:nvPr/>
          </p:nvSpPr>
          <p:spPr>
            <a:xfrm>
              <a:off x="1219200" y="1895475"/>
              <a:ext cx="4162425" cy="4627881"/>
            </a:xfrm>
            <a:prstGeom prst="roundRect">
              <a:avLst>
                <a:gd name="adj" fmla="val 745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9880607B-77F3-D5D6-789C-E955A81763AE}"/>
                </a:ext>
              </a:extLst>
            </p:cNvPr>
            <p:cNvPicPr>
              <a:picLocks noChangeAspect="1"/>
            </p:cNvPicPr>
            <p:nvPr/>
          </p:nvPicPr>
          <p:blipFill rotWithShape="1">
            <a:blip r:embed="rId2">
              <a:alphaModFix/>
            </a:blip>
            <a:srcRect l="47578" r="3313" b="12335"/>
            <a:stretch/>
          </p:blipFill>
          <p:spPr>
            <a:xfrm>
              <a:off x="1649882" y="2356790"/>
              <a:ext cx="3547420" cy="4018974"/>
            </a:xfrm>
            <a:prstGeom prst="rect">
              <a:avLst/>
            </a:prstGeom>
          </p:spPr>
        </p:pic>
        <p:sp>
          <p:nvSpPr>
            <p:cNvPr id="9" name="TextBox 8">
              <a:extLst>
                <a:ext uri="{FF2B5EF4-FFF2-40B4-BE49-F238E27FC236}">
                  <a16:creationId xmlns:a16="http://schemas.microsoft.com/office/drawing/2014/main" id="{93E11A3D-BAE4-310B-303A-8498FB97B3C9}"/>
                </a:ext>
              </a:extLst>
            </p:cNvPr>
            <p:cNvSpPr txBox="1"/>
            <p:nvPr/>
          </p:nvSpPr>
          <p:spPr>
            <a:xfrm>
              <a:off x="2019299" y="2093884"/>
              <a:ext cx="2562226" cy="34305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110004020202020204"/>
                  <a:ea typeface="+mn-ea"/>
                  <a:cs typeface="+mn-cs"/>
                </a:rPr>
                <a:t>Windows Diagnostic Data</a:t>
              </a:r>
            </a:p>
          </p:txBody>
        </p:sp>
      </p:grpSp>
    </p:spTree>
    <p:extLst>
      <p:ext uri="{BB962C8B-B14F-4D97-AF65-F5344CB8AC3E}">
        <p14:creationId xmlns:p14="http://schemas.microsoft.com/office/powerpoint/2010/main" val="42940686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6(2) – Microsoft does not use Windows Diagnostic Data in </a:t>
            </a:r>
            <a:r>
              <a:rPr lang="en-US" sz="4000" b="0">
                <a:solidFill>
                  <a:schemeClr val="tx1"/>
                </a:solidFill>
                <a:cs typeface="Segoe UI"/>
              </a:rPr>
              <a:t>C</a:t>
            </a:r>
            <a:r>
              <a:rPr lang="en-US" sz="4000" b="0" kern="1200">
                <a:solidFill>
                  <a:schemeClr val="tx1"/>
                </a:solidFill>
                <a:latin typeface="+mj-lt"/>
                <a:ea typeface="+mj-ea"/>
                <a:cs typeface="+mj-cs"/>
              </a:rPr>
              <a:t>ompetition with Business </a:t>
            </a:r>
            <a:r>
              <a:rPr lang="en-US" sz="4000" b="0">
                <a:solidFill>
                  <a:schemeClr val="tx1"/>
                </a:solidFill>
                <a:cs typeface="Segoe UI"/>
              </a:rPr>
              <a:t>U</a:t>
            </a:r>
            <a:r>
              <a:rPr lang="en-US" sz="4000" b="0" kern="1200">
                <a:solidFill>
                  <a:schemeClr val="tx1"/>
                </a:solidFill>
                <a:latin typeface="+mj-lt"/>
                <a:ea typeface="+mj-ea"/>
                <a:cs typeface="+mj-cs"/>
              </a:rPr>
              <a:t>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5">
            <a:extLst>
              <a:ext uri="{FF2B5EF4-FFF2-40B4-BE49-F238E27FC236}">
                <a16:creationId xmlns:a16="http://schemas.microsoft.com/office/drawing/2014/main" id="{4EE5C609-3722-944B-DED2-6480219FBD43}"/>
              </a:ext>
            </a:extLst>
          </p:cNvPr>
          <p:cNvSpPr>
            <a:spLocks/>
          </p:cNvSpPr>
          <p:nvPr/>
        </p:nvSpPr>
        <p:spPr>
          <a:xfrm>
            <a:off x="838200" y="1896973"/>
            <a:ext cx="10509504" cy="3323987"/>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B1B"/>
                </a:solidFill>
                <a:effectLst/>
                <a:uLnTx/>
                <a:uFillTx/>
                <a:latin typeface="Aptos" panose="02110004020202020204"/>
                <a:ea typeface="+mn-ea"/>
                <a:cs typeface="+mn-cs"/>
              </a:rPr>
              <a:t>Windows Diagnostic Data includes data about applications installed and running on Windows.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B1B"/>
                </a:solidFill>
                <a:effectLst/>
                <a:uLnTx/>
                <a:uFillTx/>
                <a:latin typeface="Aptos" panose="02110004020202020204"/>
                <a:ea typeface="+mn-ea"/>
                <a:cs typeface="+mn-cs"/>
              </a:rPr>
              <a:t>Microsoft will isolate Diagnostic Data relating to third-party applications on Windows and limit access to this data for only permitted purposes.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B1B1B"/>
                </a:solidFill>
                <a:effectLst/>
                <a:uLnTx/>
                <a:uFillTx/>
                <a:latin typeface="Aptos" panose="02110004020202020204"/>
                <a:ea typeface="+mn-ea"/>
                <a:cs typeface="+mn-cs"/>
              </a:rPr>
              <a:t>Microsoft may aggregate data and make it publicly available for everyone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1B1B1B"/>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06273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a:solidFill>
                  <a:schemeClr val="tx1"/>
                </a:solidFill>
                <a:cs typeface="+mj-cs"/>
              </a:rPr>
              <a:t>Articles</a:t>
            </a:r>
            <a:r>
              <a:rPr lang="en-US" sz="4000" b="0" kern="1200">
                <a:solidFill>
                  <a:schemeClr val="tx1"/>
                </a:solidFill>
                <a:latin typeface="+mj-lt"/>
                <a:ea typeface="+mj-ea"/>
                <a:cs typeface="+mj-cs"/>
              </a:rPr>
              <a:t> 6(9) and 6(10) – Access to Windows Diagnostic Data for </a:t>
            </a:r>
            <a:r>
              <a:rPr lang="en-US" sz="4000" b="0">
                <a:solidFill>
                  <a:schemeClr val="tx1"/>
                </a:solidFill>
                <a:cs typeface="Segoe UI"/>
              </a:rPr>
              <a:t>E</a:t>
            </a:r>
            <a:r>
              <a:rPr lang="en-US" sz="4000" b="0" kern="1200">
                <a:solidFill>
                  <a:schemeClr val="tx1"/>
                </a:solidFill>
                <a:latin typeface="+mj-lt"/>
                <a:ea typeface="+mj-ea"/>
                <a:cs typeface="+mj-cs"/>
              </a:rPr>
              <a:t>nd </a:t>
            </a:r>
            <a:r>
              <a:rPr lang="en-US" sz="4000" b="0">
                <a:solidFill>
                  <a:schemeClr val="tx1"/>
                </a:solidFill>
                <a:cs typeface="Segoe UI"/>
              </a:rPr>
              <a:t>U</a:t>
            </a:r>
            <a:r>
              <a:rPr lang="en-US" sz="4000" b="0" kern="1200">
                <a:solidFill>
                  <a:schemeClr val="tx1"/>
                </a:solidFill>
                <a:latin typeface="+mj-lt"/>
                <a:ea typeface="+mj-ea"/>
                <a:cs typeface="+mj-cs"/>
              </a:rPr>
              <a:t>sers and Business </a:t>
            </a:r>
            <a:r>
              <a:rPr lang="en-US" sz="4000" b="0">
                <a:solidFill>
                  <a:schemeClr val="tx1"/>
                </a:solidFill>
              </a:rPr>
              <a:t>U</a:t>
            </a:r>
            <a:r>
              <a:rPr lang="en-US" sz="4000" b="0" kern="1200">
                <a:solidFill>
                  <a:schemeClr val="tx1"/>
                </a:solidFill>
                <a:latin typeface="+mj-lt"/>
                <a:ea typeface="+mj-ea"/>
                <a:cs typeface="+mj-cs"/>
              </a:rPr>
              <a:t>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5">
            <a:extLst>
              <a:ext uri="{FF2B5EF4-FFF2-40B4-BE49-F238E27FC236}">
                <a16:creationId xmlns:a16="http://schemas.microsoft.com/office/drawing/2014/main" id="{6E6F21B1-643F-E4BD-3627-C02AD5E549EC}"/>
              </a:ext>
            </a:extLst>
          </p:cNvPr>
          <p:cNvSpPr>
            <a:spLocks/>
          </p:cNvSpPr>
          <p:nvPr/>
        </p:nvSpPr>
        <p:spPr>
          <a:xfrm>
            <a:off x="838200" y="1896973"/>
            <a:ext cx="10506456" cy="1384995"/>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Microsoft makes Windows Diagnostic Data available through the Diagnostic Data Viewer.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If the end-user enables access, third-party applications can access DDV data through an 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Microsoft makes aggregate reports from Diagnostic Data relating to third-party applications available to business users through Partner Center.</a:t>
            </a:r>
          </a:p>
        </p:txBody>
      </p:sp>
      <p:pic>
        <p:nvPicPr>
          <p:cNvPr id="3" name="Picture 2" descr="A screenshot of a computer&#10;&#10;Description automatically generated">
            <a:extLst>
              <a:ext uri="{FF2B5EF4-FFF2-40B4-BE49-F238E27FC236}">
                <a16:creationId xmlns:a16="http://schemas.microsoft.com/office/drawing/2014/main" id="{C179FBE4-668B-58E0-6936-FCEC56E78AEB}"/>
              </a:ext>
            </a:extLst>
          </p:cNvPr>
          <p:cNvPicPr>
            <a:picLocks noChangeAspect="1"/>
          </p:cNvPicPr>
          <p:nvPr/>
        </p:nvPicPr>
        <p:blipFill>
          <a:blip r:embed="rId2"/>
          <a:stretch>
            <a:fillRect/>
          </a:stretch>
        </p:blipFill>
        <p:spPr>
          <a:xfrm>
            <a:off x="838200" y="3428255"/>
            <a:ext cx="5206842" cy="2728029"/>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D6E76664-2181-73BF-6806-25E03D2AB1A0}"/>
              </a:ext>
            </a:extLst>
          </p:cNvPr>
          <p:cNvPicPr>
            <a:picLocks noChangeAspect="1"/>
          </p:cNvPicPr>
          <p:nvPr/>
        </p:nvPicPr>
        <p:blipFill>
          <a:blip r:embed="rId3"/>
          <a:stretch>
            <a:fillRect/>
          </a:stretch>
        </p:blipFill>
        <p:spPr>
          <a:xfrm>
            <a:off x="6550738" y="3297499"/>
            <a:ext cx="4793918" cy="2989540"/>
          </a:xfrm>
          <a:prstGeom prst="rect">
            <a:avLst/>
          </a:prstGeom>
        </p:spPr>
      </p:pic>
    </p:spTree>
    <p:extLst>
      <p:ext uri="{BB962C8B-B14F-4D97-AF65-F5344CB8AC3E}">
        <p14:creationId xmlns:p14="http://schemas.microsoft.com/office/powerpoint/2010/main" val="373157397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https://app.sli.do/event/prjNqZjsdXHP73Nep8otN8</a:t>
            </a:r>
            <a:r>
              <a:rPr lang="fr-BE" dirty="0"/>
              <a:t> </a:t>
            </a:r>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3596369</a:t>
            </a:r>
            <a:endParaRPr lang="fr-BE" dirty="0"/>
          </a:p>
        </p:txBody>
      </p:sp>
    </p:spTree>
    <p:extLst>
      <p:ext uri="{BB962C8B-B14F-4D97-AF65-F5344CB8AC3E}">
        <p14:creationId xmlns:p14="http://schemas.microsoft.com/office/powerpoint/2010/main" val="4124380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Coffee break</a:t>
            </a:r>
            <a:br>
              <a:rPr lang="en-IE" dirty="0"/>
            </a:br>
            <a:endParaRPr lang="en-IE" dirty="0"/>
          </a:p>
        </p:txBody>
      </p:sp>
    </p:spTree>
    <p:extLst>
      <p:ext uri="{BB962C8B-B14F-4D97-AF65-F5344CB8AC3E}">
        <p14:creationId xmlns:p14="http://schemas.microsoft.com/office/powerpoint/2010/main" val="3415844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2</a:t>
            </a:r>
          </a:p>
          <a:p>
            <a:r>
              <a:rPr lang="en-US" sz="3600" dirty="0">
                <a:solidFill>
                  <a:schemeClr val="bg1"/>
                </a:solidFill>
                <a:latin typeface="+mn-lt"/>
              </a:rPr>
              <a:t>LinkedIn </a:t>
            </a:r>
          </a:p>
          <a:p>
            <a:r>
              <a:rPr lang="en-US" sz="3600" dirty="0">
                <a:solidFill>
                  <a:schemeClr val="bg1"/>
                </a:solidFill>
                <a:latin typeface="+mn-lt"/>
              </a:rPr>
              <a:t>(Articles 5.2, 6.2, 6.5, </a:t>
            </a:r>
          </a:p>
          <a:p>
            <a:r>
              <a:rPr lang="en-US" sz="3600" dirty="0">
                <a:solidFill>
                  <a:schemeClr val="bg1"/>
                </a:solidFill>
                <a:latin typeface="+mn-lt"/>
              </a:rPr>
              <a:t>6.9 and 6.10)</a:t>
            </a:r>
            <a:endParaRPr lang="en-IE" sz="3600" dirty="0">
              <a:solidFill>
                <a:schemeClr val="bg1"/>
              </a:solidFill>
              <a:latin typeface="+mn-lt"/>
            </a:endParaRPr>
          </a:p>
        </p:txBody>
      </p:sp>
    </p:spTree>
    <p:extLst>
      <p:ext uri="{BB962C8B-B14F-4D97-AF65-F5344CB8AC3E}">
        <p14:creationId xmlns:p14="http://schemas.microsoft.com/office/powerpoint/2010/main" val="1780882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5(2)</a:t>
            </a:r>
            <a:endParaRPr lang="en-IE" b="1" dirty="0">
              <a:solidFill>
                <a:srgbClr val="2038A5"/>
              </a:solidFill>
              <a:latin typeface="+mn-lt"/>
            </a:endParaRPr>
          </a:p>
        </p:txBody>
      </p:sp>
      <p:sp>
        <p:nvSpPr>
          <p:cNvPr id="4" name="Content Placeholder 3">
            <a:extLst>
              <a:ext uri="{FF2B5EF4-FFF2-40B4-BE49-F238E27FC236}">
                <a16:creationId xmlns:a16="http://schemas.microsoft.com/office/drawing/2014/main" id="{7039840B-81D7-6248-02EC-C6CA9D36C866}"/>
              </a:ext>
            </a:extLst>
          </p:cNvPr>
          <p:cNvSpPr txBox="1">
            <a:spLocks/>
          </p:cNvSpPr>
          <p:nvPr/>
        </p:nvSpPr>
        <p:spPr>
          <a:xfrm>
            <a:off x="592095" y="1342713"/>
            <a:ext cx="10752845" cy="49485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a:r>
            <a:r>
              <a:rPr lang="en-US" sz="2100" dirty="0"/>
              <a:t>The gatekeeper shall not do any of the following: </a:t>
            </a:r>
          </a:p>
          <a:p>
            <a:pPr marL="457200" indent="-457200">
              <a:buFont typeface="+mj-lt"/>
              <a:buAutoNum type="alphaLcParenR"/>
            </a:pPr>
            <a:r>
              <a:rPr lang="en-US" sz="2100" dirty="0"/>
              <a:t>process, for the purpose of providing online advertising services, personal data of end users using services of third parties that make use of core platform services of the gatekeeper; </a:t>
            </a:r>
          </a:p>
          <a:p>
            <a:pPr marL="457200" indent="-457200">
              <a:buFont typeface="+mj-lt"/>
              <a:buAutoNum type="alphaLcParenR"/>
            </a:pPr>
            <a:r>
              <a:rPr lang="en-US" sz="2100" dirty="0"/>
              <a:t>combine personal data from the relevant core platform service with personal data from any further core platform services or from any other services provided by the gatekeeper or with personal data from third-party services; </a:t>
            </a:r>
          </a:p>
          <a:p>
            <a:pPr marL="457200" indent="-457200">
              <a:buFont typeface="+mj-lt"/>
              <a:buAutoNum type="alphaLcParenR"/>
            </a:pPr>
            <a:r>
              <a:rPr lang="en-US" sz="2100" dirty="0"/>
              <a:t>cross-use personal data from the relevant core platform service in other services provided separately by the gatekeeper, including other core platform services, and vice versa; and</a:t>
            </a:r>
          </a:p>
          <a:p>
            <a:pPr marL="457200" indent="-457200">
              <a:buFont typeface="+mj-lt"/>
              <a:buAutoNum type="alphaLcParenR"/>
            </a:pPr>
            <a:r>
              <a:rPr lang="en-US" sz="2100" dirty="0"/>
              <a:t>sign in end users to other services of the gatekeeper in order to combine personal data, </a:t>
            </a:r>
          </a:p>
          <a:p>
            <a:pPr marL="0" indent="0">
              <a:buFont typeface="Arial" panose="020B0604020202020204" pitchFamily="34" charset="0"/>
              <a:buNone/>
            </a:pPr>
            <a:r>
              <a:rPr lang="en-US" sz="2100" dirty="0"/>
              <a:t>unless the end user has been presented with the specific choice and has given consent within the meaning of Article 4, point (11), and Article 7 of Regulation (EU) 2016/679. </a:t>
            </a:r>
          </a:p>
          <a:p>
            <a:pPr marL="0" indent="0">
              <a:buFont typeface="Arial" panose="020B0604020202020204" pitchFamily="34" charset="0"/>
              <a:buNone/>
            </a:pPr>
            <a:r>
              <a:rPr lang="en-US" sz="2100" dirty="0"/>
              <a:t>Where the consent given for the purposes of the first subparagraph has been refused or withdrawn by the end user, the gatekeeper shall not repeat its request for consent for the same purpose more than once within a period of one year. </a:t>
            </a:r>
          </a:p>
          <a:p>
            <a:pPr marL="0" indent="0">
              <a:buNone/>
            </a:pPr>
            <a:r>
              <a:rPr lang="en-US" sz="2100" dirty="0"/>
              <a:t>This paragraph is without prejudice to the possibility for the gatekeeper to rely on Article 6(1), points (c), (d) and (e) of Regulation (EU) 2016/679, where applicable.”</a:t>
            </a:r>
            <a:endParaRPr lang="en-IE" sz="2100" dirty="0"/>
          </a:p>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3654776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6(2)</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B3E91700-4F62-28CA-3051-3BCD817BEC1F}"/>
              </a:ext>
            </a:extLst>
          </p:cNvPr>
          <p:cNvSpPr txBox="1"/>
          <p:nvPr/>
        </p:nvSpPr>
        <p:spPr>
          <a:xfrm>
            <a:off x="592095" y="1429963"/>
            <a:ext cx="10515600" cy="4524315"/>
          </a:xfrm>
          <a:prstGeom prst="rect">
            <a:avLst/>
          </a:prstGeom>
          <a:noFill/>
        </p:spPr>
        <p:txBody>
          <a:bodyPr wrap="square">
            <a:spAutoFit/>
          </a:bodyPr>
          <a:lstStyle/>
          <a:p>
            <a:pPr marL="0" indent="0">
              <a:buNone/>
            </a:pPr>
            <a:r>
              <a:rPr lang="en-US" sz="2400" dirty="0"/>
              <a:t>“The gatekeeper shall not use, in competition with business users, any data that is not publicly available that is generated or provided by those business users in the context of their use of the relevant core platform services or of the services provided together with, or in support of, the relevant core platform services, including data generated or provided by the customers of those business users. </a:t>
            </a:r>
          </a:p>
          <a:p>
            <a:pPr marL="0" indent="0">
              <a:buNone/>
            </a:pPr>
            <a:endParaRPr lang="en-US" sz="2400" dirty="0"/>
          </a:p>
          <a:p>
            <a:pPr marL="0" indent="0">
              <a:buNone/>
            </a:pPr>
            <a:r>
              <a:rPr lang="en-US" sz="2400" dirty="0"/>
              <a:t>For the purposes of the first subparagraph, the data that is not publicly available shall include any aggregated and non-aggregated data generated by business users that can be inferred from, or collected through, the commercial activities of business users or their customers, including click, search, view and voice data, on the relevant core platform services or on services provided together with, or in support of, the relevant core platform services of the gatekeeper.”</a:t>
            </a:r>
            <a:endParaRPr lang="en-IE" sz="2400" dirty="0"/>
          </a:p>
        </p:txBody>
      </p:sp>
    </p:spTree>
    <p:extLst>
      <p:ext uri="{BB962C8B-B14F-4D97-AF65-F5344CB8AC3E}">
        <p14:creationId xmlns:p14="http://schemas.microsoft.com/office/powerpoint/2010/main" val="403118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rgbClr val="2038A5"/>
                </a:solidFill>
                <a:latin typeface="+mn-lt"/>
              </a:rPr>
              <a:t>Rules of engagement</a:t>
            </a:r>
          </a:p>
        </p:txBody>
      </p:sp>
      <p:sp>
        <p:nvSpPr>
          <p:cNvPr id="6" name="Content Placeholder 3">
            <a:extLst>
              <a:ext uri="{FF2B5EF4-FFF2-40B4-BE49-F238E27FC236}">
                <a16:creationId xmlns:a16="http://schemas.microsoft.com/office/drawing/2014/main" id="{6F13E112-45B5-2F8E-E5A5-30C98938E483}"/>
              </a:ext>
            </a:extLst>
          </p:cNvPr>
          <p:cNvSpPr>
            <a:spLocks noGrp="1"/>
          </p:cNvSpPr>
          <p:nvPr>
            <p:ph idx="1"/>
          </p:nvPr>
        </p:nvSpPr>
        <p:spPr>
          <a:xfrm>
            <a:off x="592095" y="1377935"/>
            <a:ext cx="11362012" cy="4760106"/>
          </a:xfrm>
        </p:spPr>
        <p:txBody>
          <a:bodyPr>
            <a:normAutofit fontScale="92500" lnSpcReduction="10000"/>
          </a:bodyPr>
          <a:lstStyle/>
          <a:p>
            <a:pPr marL="446088" indent="-446088">
              <a:spcAft>
                <a:spcPts val="1200"/>
              </a:spcAft>
            </a:pPr>
            <a:r>
              <a:rPr lang="en-US" i="0" dirty="0"/>
              <a:t>No reference to ongoing or past proceedings</a:t>
            </a:r>
          </a:p>
          <a:p>
            <a:pPr marL="446088" indent="-446088">
              <a:spcAft>
                <a:spcPts val="1200"/>
              </a:spcAft>
            </a:pPr>
            <a:r>
              <a:rPr lang="en-US" i="0" dirty="0"/>
              <a:t>No attacks; questions should be civilized / constructive</a:t>
            </a:r>
          </a:p>
          <a:p>
            <a:pPr marL="446088" indent="-446088">
              <a:spcAft>
                <a:spcPts val="1200"/>
              </a:spcAft>
            </a:pPr>
            <a:r>
              <a:rPr lang="en-US" i="0" dirty="0"/>
              <a:t>The Commission will moderate the discussions. Its role will be to steer the discussion</a:t>
            </a:r>
          </a:p>
          <a:p>
            <a:pPr marL="446088" indent="-446088">
              <a:spcAft>
                <a:spcPts val="1200"/>
              </a:spcAft>
            </a:pPr>
            <a:r>
              <a:rPr lang="en-US" i="0" dirty="0"/>
              <a:t>The Commission will not provide legal interpretations / take any positions</a:t>
            </a:r>
          </a:p>
          <a:p>
            <a:pPr marL="446088" indent="-446088">
              <a:spcAft>
                <a:spcPts val="1200"/>
              </a:spcAft>
            </a:pPr>
            <a:r>
              <a:rPr lang="en-US" i="0" dirty="0"/>
              <a:t>No sharing of business sensitive information</a:t>
            </a:r>
          </a:p>
          <a:p>
            <a:pPr marL="446088" indent="-446088">
              <a:spcAft>
                <a:spcPts val="1200"/>
              </a:spcAft>
            </a:pPr>
            <a:r>
              <a:rPr lang="en-US" dirty="0"/>
              <a:t>Goal is to hear stakeholders’ feedback on the concrete compliance solutions</a:t>
            </a:r>
          </a:p>
          <a:p>
            <a:pPr marL="446088" indent="-446088">
              <a:spcAft>
                <a:spcPts val="1200"/>
              </a:spcAft>
            </a:pPr>
            <a:r>
              <a:rPr lang="en-US" dirty="0"/>
              <a:t>W</a:t>
            </a:r>
            <a:r>
              <a:rPr lang="en-US" i="0" dirty="0"/>
              <a:t>e may not be able to take all comments and questions. Any observations can be sent to </a:t>
            </a:r>
            <a:r>
              <a:rPr lang="en-US" i="0" dirty="0">
                <a:hlinkClick r:id="rId3"/>
              </a:rPr>
              <a:t>EC-DMA@ec.europa.eu</a:t>
            </a:r>
            <a:r>
              <a:rPr lang="en-US" i="0" dirty="0"/>
              <a:t> </a:t>
            </a:r>
          </a:p>
        </p:txBody>
      </p:sp>
    </p:spTree>
    <p:extLst>
      <p:ext uri="{BB962C8B-B14F-4D97-AF65-F5344CB8AC3E}">
        <p14:creationId xmlns:p14="http://schemas.microsoft.com/office/powerpoint/2010/main" val="333947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6(5)</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0317BD9D-B0E1-2EB6-08EB-64B2EC8E15D1}"/>
              </a:ext>
            </a:extLst>
          </p:cNvPr>
          <p:cNvSpPr txBox="1"/>
          <p:nvPr/>
        </p:nvSpPr>
        <p:spPr>
          <a:xfrm>
            <a:off x="592095" y="1773556"/>
            <a:ext cx="10257415" cy="2246769"/>
          </a:xfrm>
          <a:prstGeom prst="rect">
            <a:avLst/>
          </a:prstGeom>
          <a:noFill/>
        </p:spPr>
        <p:txBody>
          <a:bodyPr wrap="square">
            <a:spAutoFit/>
          </a:bodyPr>
          <a:lstStyle/>
          <a:p>
            <a:pPr marL="0" indent="0">
              <a:buNone/>
            </a:pPr>
            <a:r>
              <a:rPr lang="en-US" sz="2800" dirty="0"/>
              <a:t>“The gatekeeper shall not treat more </a:t>
            </a:r>
            <a:r>
              <a:rPr lang="en-US" sz="2800" dirty="0" err="1"/>
              <a:t>favourably</a:t>
            </a:r>
            <a:r>
              <a:rPr lang="en-US" sz="2800" dirty="0"/>
              <a:t>, in ranking and related indexing and crawling, services and products offered by the gatekeeper itself than similar services or products of a third party. </a:t>
            </a:r>
          </a:p>
          <a:p>
            <a:pPr marL="0" indent="0">
              <a:buNone/>
            </a:pPr>
            <a:r>
              <a:rPr lang="en-US" sz="2800" dirty="0"/>
              <a:t>The gatekeeper shall apply transparent, fair and non-discriminatory conditions to such ranking.”</a:t>
            </a:r>
            <a:endParaRPr lang="en-IE" sz="2800" dirty="0"/>
          </a:p>
        </p:txBody>
      </p:sp>
    </p:spTree>
    <p:extLst>
      <p:ext uri="{BB962C8B-B14F-4D97-AF65-F5344CB8AC3E}">
        <p14:creationId xmlns:p14="http://schemas.microsoft.com/office/powerpoint/2010/main" val="1813324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Articles</a:t>
            </a:r>
            <a:r>
              <a:rPr lang="de-DE" b="1" dirty="0">
                <a:solidFill>
                  <a:srgbClr val="2038A5"/>
                </a:solidFill>
                <a:latin typeface="+mn-lt"/>
              </a:rPr>
              <a:t> 6(9) and (10)</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307F0F98-02CC-2D19-E965-51A541767907}"/>
              </a:ext>
            </a:extLst>
          </p:cNvPr>
          <p:cNvSpPr txBox="1"/>
          <p:nvPr/>
        </p:nvSpPr>
        <p:spPr>
          <a:xfrm>
            <a:off x="592095" y="1355959"/>
            <a:ext cx="11007810" cy="5016758"/>
          </a:xfrm>
          <a:prstGeom prst="rect">
            <a:avLst/>
          </a:prstGeom>
          <a:noFill/>
        </p:spPr>
        <p:txBody>
          <a:bodyPr wrap="square">
            <a:spAutoFit/>
          </a:bodyPr>
          <a:lstStyle/>
          <a:p>
            <a:pPr marL="0" indent="0">
              <a:buNone/>
            </a:pPr>
            <a:r>
              <a:rPr lang="en-US" sz="2000" dirty="0"/>
              <a:t>“9. The gatekeeper shall provide end users and third parties </a:t>
            </a:r>
            <a:r>
              <a:rPr lang="en-US" sz="2000" dirty="0" err="1"/>
              <a:t>authorised</a:t>
            </a:r>
            <a:r>
              <a:rPr lang="en-US" sz="2000" dirty="0"/>
              <a:t> by an end user, at their request and free of charge, with effective portability of data provided by the end user or generated through the activity of the end user in the context of the use of the relevant core platform service, including by providing, free of charge, tools to facilitate the effective exercise of such data portability, and including by the provision of continuous and real-time access to such data. </a:t>
            </a:r>
          </a:p>
          <a:p>
            <a:pPr marL="0" indent="0">
              <a:buNone/>
            </a:pPr>
            <a:endParaRPr lang="en-US" sz="2000" dirty="0"/>
          </a:p>
          <a:p>
            <a:pPr marL="0" indent="0">
              <a:buNone/>
            </a:pPr>
            <a:r>
              <a:rPr lang="en-US" sz="2000" dirty="0"/>
              <a:t>10. The gatekeeper shall provide business users and third parties </a:t>
            </a:r>
            <a:r>
              <a:rPr lang="en-US" sz="2000" dirty="0" err="1"/>
              <a:t>authorised</a:t>
            </a:r>
            <a:r>
              <a:rPr lang="en-US" sz="2000" dirty="0"/>
              <a:t> by a business user, at their request, free of charge, with effective, high-quality, continuous and real-time access to, and use of, aggregated and non-aggregated data, including personal data, that is provided for or generated in the context of the use of the relevant core platform services or services provided together with, or in support of, the relevant core platform services by those business users and the end users engaging with the products or services provided by those business users. With regard to personal data, the gatekeeper shall provide for such access to, and use of, personal data only where the data are directly connected with the use effectuated by the end users in respect of the products or services offered by the relevant business user through the relevant core platform service, and when the end users opt in to such sharing by giving their consent.”</a:t>
            </a:r>
            <a:endParaRPr lang="en-IE" sz="2000" dirty="0"/>
          </a:p>
        </p:txBody>
      </p:sp>
    </p:spTree>
    <p:extLst>
      <p:ext uri="{BB962C8B-B14F-4D97-AF65-F5344CB8AC3E}">
        <p14:creationId xmlns:p14="http://schemas.microsoft.com/office/powerpoint/2010/main" val="505772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14FF-2405-5D61-7C5E-21E1EE62FBE2}"/>
              </a:ext>
            </a:extLst>
          </p:cNvPr>
          <p:cNvSpPr>
            <a:spLocks noGrp="1"/>
          </p:cNvSpPr>
          <p:nvPr>
            <p:ph type="title"/>
          </p:nvPr>
        </p:nvSpPr>
        <p:spPr/>
        <p:txBody>
          <a:bodyPr/>
          <a:lstStyle/>
          <a:p>
            <a:r>
              <a:rPr lang="en-US"/>
              <a:t>LinkedIn</a:t>
            </a:r>
          </a:p>
        </p:txBody>
      </p:sp>
      <p:pic>
        <p:nvPicPr>
          <p:cNvPr id="5" name="Picture 4">
            <a:extLst>
              <a:ext uri="{FF2B5EF4-FFF2-40B4-BE49-F238E27FC236}">
                <a16:creationId xmlns:a16="http://schemas.microsoft.com/office/drawing/2014/main" id="{DB5E1A11-AAD9-CF29-6AA0-383E66E97F3C}"/>
              </a:ext>
            </a:extLst>
          </p:cNvPr>
          <p:cNvPicPr>
            <a:picLocks noChangeAspect="1"/>
          </p:cNvPicPr>
          <p:nvPr/>
        </p:nvPicPr>
        <p:blipFill>
          <a:blip r:embed="rId2"/>
          <a:stretch>
            <a:fillRect/>
          </a:stretch>
        </p:blipFill>
        <p:spPr>
          <a:xfrm>
            <a:off x="2420471" y="3664224"/>
            <a:ext cx="646991" cy="584379"/>
          </a:xfrm>
          <a:prstGeom prst="rect">
            <a:avLst/>
          </a:prstGeom>
        </p:spPr>
      </p:pic>
    </p:spTree>
    <p:extLst>
      <p:ext uri="{BB962C8B-B14F-4D97-AF65-F5344CB8AC3E}">
        <p14:creationId xmlns:p14="http://schemas.microsoft.com/office/powerpoint/2010/main" val="3372279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a:t>
            </a:r>
            <a:r>
              <a:rPr lang="en-US" sz="4000" b="0">
                <a:solidFill>
                  <a:schemeClr val="tx1"/>
                </a:solidFill>
                <a:cs typeface="+mj-cs"/>
              </a:rPr>
              <a:t>5(2</a:t>
            </a:r>
            <a:r>
              <a:rPr lang="en-US" sz="4000" b="0" kern="1200">
                <a:solidFill>
                  <a:schemeClr val="tx1"/>
                </a:solidFill>
                <a:latin typeface="+mj-lt"/>
                <a:ea typeface="+mj-ea"/>
                <a:cs typeface="+mj-cs"/>
              </a:rPr>
              <a:t>)(a)-(b) – </a:t>
            </a:r>
            <a:r>
              <a:rPr lang="en-US" sz="4000" b="0">
                <a:solidFill>
                  <a:schemeClr val="tx1"/>
                </a:solidFill>
                <a:cs typeface="+mj-cs"/>
              </a:rPr>
              <a:t>Consent to process and combine personal data</a:t>
            </a:r>
            <a:endParaRPr lang="en-US" sz="4000" b="0"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B3F7E68-573D-B033-FA8F-138E2A37E98F}"/>
              </a:ext>
            </a:extLst>
          </p:cNvPr>
          <p:cNvPicPr>
            <a:picLocks noChangeAspect="1"/>
          </p:cNvPicPr>
          <p:nvPr/>
        </p:nvPicPr>
        <p:blipFill rotWithShape="1">
          <a:blip r:embed="rId2"/>
          <a:srcRect b="39979"/>
          <a:stretch/>
        </p:blipFill>
        <p:spPr>
          <a:xfrm>
            <a:off x="2074936" y="1631282"/>
            <a:ext cx="3064624" cy="5060755"/>
          </a:xfrm>
          <a:prstGeom prst="rect">
            <a:avLst/>
          </a:prstGeom>
        </p:spPr>
      </p:pic>
      <p:pic>
        <p:nvPicPr>
          <p:cNvPr id="4" name="Picture 3">
            <a:extLst>
              <a:ext uri="{FF2B5EF4-FFF2-40B4-BE49-F238E27FC236}">
                <a16:creationId xmlns:a16="http://schemas.microsoft.com/office/drawing/2014/main" id="{78E8465A-ADF1-5E68-4BD6-C482FB4C9DDD}"/>
              </a:ext>
            </a:extLst>
          </p:cNvPr>
          <p:cNvPicPr>
            <a:picLocks noChangeAspect="1"/>
          </p:cNvPicPr>
          <p:nvPr/>
        </p:nvPicPr>
        <p:blipFill rotWithShape="1">
          <a:blip r:embed="rId2"/>
          <a:srcRect t="58636"/>
          <a:stretch/>
        </p:blipFill>
        <p:spPr>
          <a:xfrm>
            <a:off x="6789684" y="2764220"/>
            <a:ext cx="2888673" cy="3287426"/>
          </a:xfrm>
          <a:prstGeom prst="rect">
            <a:avLst/>
          </a:prstGeom>
        </p:spPr>
      </p:pic>
    </p:spTree>
    <p:extLst>
      <p:ext uri="{BB962C8B-B14F-4D97-AF65-F5344CB8AC3E}">
        <p14:creationId xmlns:p14="http://schemas.microsoft.com/office/powerpoint/2010/main" val="34205088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a:t>
            </a:r>
            <a:r>
              <a:rPr lang="en-US" sz="4000" b="0">
                <a:solidFill>
                  <a:schemeClr val="tx1"/>
                </a:solidFill>
                <a:cs typeface="+mj-cs"/>
              </a:rPr>
              <a:t>5(2</a:t>
            </a:r>
            <a:r>
              <a:rPr lang="en-US" sz="4000" b="0" kern="1200">
                <a:solidFill>
                  <a:schemeClr val="tx1"/>
                </a:solidFill>
                <a:latin typeface="+mj-lt"/>
                <a:ea typeface="+mj-ea"/>
                <a:cs typeface="+mj-cs"/>
              </a:rPr>
              <a:t>)(a)-(b) – </a:t>
            </a:r>
            <a:r>
              <a:rPr lang="en-US" sz="4000" b="0">
                <a:solidFill>
                  <a:schemeClr val="tx1"/>
                </a:solidFill>
                <a:cs typeface="+mj-cs"/>
              </a:rPr>
              <a:t>Consent to process and combine personal data</a:t>
            </a:r>
            <a:endParaRPr lang="en-US" sz="4000" b="0"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6FCA0BB-0E48-7A06-24D8-964174CE1C71}"/>
              </a:ext>
            </a:extLst>
          </p:cNvPr>
          <p:cNvPicPr>
            <a:picLocks noChangeAspect="1"/>
          </p:cNvPicPr>
          <p:nvPr/>
        </p:nvPicPr>
        <p:blipFill rotWithShape="1">
          <a:blip r:embed="rId2"/>
          <a:srcRect r="44675"/>
          <a:stretch/>
        </p:blipFill>
        <p:spPr>
          <a:xfrm>
            <a:off x="1569028" y="1324445"/>
            <a:ext cx="2819088" cy="5533555"/>
          </a:xfrm>
          <a:prstGeom prst="rect">
            <a:avLst/>
          </a:prstGeom>
        </p:spPr>
      </p:pic>
      <p:pic>
        <p:nvPicPr>
          <p:cNvPr id="8" name="Picture 7">
            <a:extLst>
              <a:ext uri="{FF2B5EF4-FFF2-40B4-BE49-F238E27FC236}">
                <a16:creationId xmlns:a16="http://schemas.microsoft.com/office/drawing/2014/main" id="{F52D53C9-78EF-8E2B-5D5F-65EC438510C9}"/>
              </a:ext>
            </a:extLst>
          </p:cNvPr>
          <p:cNvPicPr>
            <a:picLocks noChangeAspect="1"/>
          </p:cNvPicPr>
          <p:nvPr/>
        </p:nvPicPr>
        <p:blipFill rotWithShape="1">
          <a:blip r:embed="rId2"/>
          <a:srcRect l="55103" b="36831"/>
          <a:stretch/>
        </p:blipFill>
        <p:spPr>
          <a:xfrm>
            <a:off x="5044774" y="1651006"/>
            <a:ext cx="3086753" cy="4918694"/>
          </a:xfrm>
          <a:prstGeom prst="rect">
            <a:avLst/>
          </a:prstGeom>
        </p:spPr>
      </p:pic>
      <p:pic>
        <p:nvPicPr>
          <p:cNvPr id="9" name="Picture 8">
            <a:extLst>
              <a:ext uri="{FF2B5EF4-FFF2-40B4-BE49-F238E27FC236}">
                <a16:creationId xmlns:a16="http://schemas.microsoft.com/office/drawing/2014/main" id="{EBAFDCE6-9E7A-ED0C-4D3F-20FDB65D519B}"/>
              </a:ext>
            </a:extLst>
          </p:cNvPr>
          <p:cNvPicPr>
            <a:picLocks noChangeAspect="1"/>
          </p:cNvPicPr>
          <p:nvPr/>
        </p:nvPicPr>
        <p:blipFill rotWithShape="1">
          <a:blip r:embed="rId2"/>
          <a:srcRect l="55103" t="62530"/>
          <a:stretch/>
        </p:blipFill>
        <p:spPr>
          <a:xfrm>
            <a:off x="8676784" y="2923850"/>
            <a:ext cx="3086753" cy="2917624"/>
          </a:xfrm>
          <a:prstGeom prst="rect">
            <a:avLst/>
          </a:prstGeom>
        </p:spPr>
      </p:pic>
    </p:spTree>
    <p:extLst>
      <p:ext uri="{BB962C8B-B14F-4D97-AF65-F5344CB8AC3E}">
        <p14:creationId xmlns:p14="http://schemas.microsoft.com/office/powerpoint/2010/main" val="169468879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a:t>
            </a:r>
            <a:r>
              <a:rPr lang="en-US" sz="4000" b="0">
                <a:solidFill>
                  <a:schemeClr val="tx1"/>
                </a:solidFill>
                <a:cs typeface="+mj-cs"/>
              </a:rPr>
              <a:t>5(2</a:t>
            </a:r>
            <a:r>
              <a:rPr lang="en-US" sz="4000" b="0" kern="1200">
                <a:solidFill>
                  <a:schemeClr val="tx1"/>
                </a:solidFill>
                <a:latin typeface="+mj-lt"/>
                <a:ea typeface="+mj-ea"/>
                <a:cs typeface="+mj-cs"/>
              </a:rPr>
              <a:t>)(c) – Data c</a:t>
            </a:r>
            <a:r>
              <a:rPr lang="en-US" sz="4000" b="0">
                <a:solidFill>
                  <a:schemeClr val="tx1"/>
                </a:solidFill>
                <a:cs typeface="+mj-cs"/>
              </a:rPr>
              <a:t>ross-use</a:t>
            </a:r>
            <a:endParaRPr lang="en-US" sz="4000" b="0"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4F96D64-09C2-CD2F-B002-A6026E7D7373}"/>
              </a:ext>
            </a:extLst>
          </p:cNvPr>
          <p:cNvSpPr>
            <a:spLocks/>
          </p:cNvSpPr>
          <p:nvPr/>
        </p:nvSpPr>
        <p:spPr>
          <a:xfrm>
            <a:off x="838200" y="1689153"/>
            <a:ext cx="10506456" cy="5262979"/>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Microsoft uses the LinkedIn People Card (“LPC”) API to display LinkedIn member profile snapshots in Outlook and Teams subject to </a:t>
            </a:r>
            <a:r>
              <a:rPr kumimoji="0" lang="en-US" sz="1800" b="0" i="1" u="none" strike="noStrike" kern="1200" cap="none" spc="0" normalizeH="0" baseline="0" noProof="0">
                <a:ln>
                  <a:noFill/>
                </a:ln>
                <a:solidFill>
                  <a:srgbClr val="1B1B1B"/>
                </a:solidFill>
                <a:effectLst/>
                <a:uLnTx/>
                <a:uFillTx/>
                <a:latin typeface="Aptos" panose="02110004020202020204"/>
                <a:ea typeface="+mn-ea"/>
                <a:cs typeface="+mn-cs"/>
              </a:rPr>
              <a:t>a new LPC opt-in </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provided to LinkedIn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C0F5DCAC-4508-37A4-52A2-3BEAC9F3FA5B}"/>
              </a:ext>
            </a:extLst>
          </p:cNvPr>
          <p:cNvPicPr>
            <a:picLocks noChangeAspect="1"/>
          </p:cNvPicPr>
          <p:nvPr/>
        </p:nvPicPr>
        <p:blipFill>
          <a:blip r:embed="rId2"/>
          <a:stretch>
            <a:fillRect/>
          </a:stretch>
        </p:blipFill>
        <p:spPr>
          <a:xfrm>
            <a:off x="3021467" y="2580305"/>
            <a:ext cx="6149066" cy="3628241"/>
          </a:xfrm>
          <a:prstGeom prst="rect">
            <a:avLst/>
          </a:prstGeom>
        </p:spPr>
      </p:pic>
    </p:spTree>
    <p:extLst>
      <p:ext uri="{BB962C8B-B14F-4D97-AF65-F5344CB8AC3E}">
        <p14:creationId xmlns:p14="http://schemas.microsoft.com/office/powerpoint/2010/main" val="18755604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a:t>
            </a:r>
            <a:r>
              <a:rPr lang="en-US" sz="4000" b="0">
                <a:solidFill>
                  <a:schemeClr val="tx1"/>
                </a:solidFill>
                <a:cs typeface="+mj-cs"/>
              </a:rPr>
              <a:t>6</a:t>
            </a:r>
            <a:r>
              <a:rPr lang="en-US" sz="4000" b="0" kern="1200">
                <a:solidFill>
                  <a:schemeClr val="tx1"/>
                </a:solidFill>
                <a:latin typeface="+mj-lt"/>
                <a:ea typeface="+mj-ea"/>
                <a:cs typeface="+mj-cs"/>
              </a:rPr>
              <a:t>(9) – Data access for end users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4F96D64-09C2-CD2F-B002-A6026E7D7373}"/>
              </a:ext>
            </a:extLst>
          </p:cNvPr>
          <p:cNvSpPr>
            <a:spLocks/>
          </p:cNvSpPr>
          <p:nvPr/>
        </p:nvSpPr>
        <p:spPr>
          <a:xfrm>
            <a:off x="896155" y="1632718"/>
            <a:ext cx="10506456" cy="2031325"/>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B1B"/>
                </a:solidFill>
                <a:effectLst/>
                <a:uLnTx/>
                <a:uFillTx/>
                <a:latin typeface="Aptos" panose="02110004020202020204"/>
                <a:ea typeface="+mn-ea"/>
                <a:cs typeface="+mn-cs"/>
              </a:rPr>
              <a:t>LinkedIn members can access and download their own LinkedIn provided and generated data (e.g., member profile data, list of first-degree connections, messages, likes, comments, shares, follows, ads clicked, and job applications) via an existing export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B1B"/>
                </a:solidFill>
                <a:effectLst/>
                <a:uLnTx/>
                <a:uFillTx/>
                <a:latin typeface="Aptos" panose="02110004020202020204"/>
                <a:ea typeface="+mn-ea"/>
                <a:cs typeface="+mn-cs"/>
              </a:rPr>
              <a:t>LinkedIn is also offering a new API program (“Member Data Portability API”) for its members and their authorized third-parties to access the members’ own LinkedIn data in a continuous and real-time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B47F340-EFB2-C27D-AA86-172D78828154}"/>
              </a:ext>
            </a:extLst>
          </p:cNvPr>
          <p:cNvPicPr>
            <a:picLocks noChangeAspect="1"/>
          </p:cNvPicPr>
          <p:nvPr/>
        </p:nvPicPr>
        <p:blipFill>
          <a:blip r:embed="rId2"/>
          <a:stretch>
            <a:fillRect/>
          </a:stretch>
        </p:blipFill>
        <p:spPr>
          <a:xfrm>
            <a:off x="841248" y="3568299"/>
            <a:ext cx="3856180" cy="2892135"/>
          </a:xfrm>
          <a:prstGeom prst="rect">
            <a:avLst/>
          </a:prstGeom>
        </p:spPr>
      </p:pic>
      <p:sp>
        <p:nvSpPr>
          <p:cNvPr id="4" name="TextBox 3">
            <a:extLst>
              <a:ext uri="{FF2B5EF4-FFF2-40B4-BE49-F238E27FC236}">
                <a16:creationId xmlns:a16="http://schemas.microsoft.com/office/drawing/2014/main" id="{9E941611-04ED-BA67-2EF5-BAE4B590C083}"/>
              </a:ext>
            </a:extLst>
          </p:cNvPr>
          <p:cNvSpPr txBox="1"/>
          <p:nvPr/>
        </p:nvSpPr>
        <p:spPr>
          <a:xfrm>
            <a:off x="1680289" y="3327347"/>
            <a:ext cx="2925720"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B1B"/>
                </a:solidFill>
                <a:effectLst/>
                <a:uLnTx/>
                <a:uFillTx/>
                <a:latin typeface="Aptos" panose="02110004020202020204"/>
                <a:ea typeface="+mn-ea"/>
                <a:cs typeface="+mn-cs"/>
                <a:hlinkClick r:id="rId3"/>
              </a:rPr>
              <a:t>Member Settings - Data Privacy</a:t>
            </a:r>
            <a:endParaRPr kumimoji="0" lang="en-US" sz="12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36B69299-61AB-949D-1FD7-A48E3B2262C7}"/>
              </a:ext>
            </a:extLst>
          </p:cNvPr>
          <p:cNvPicPr>
            <a:picLocks noChangeAspect="1"/>
          </p:cNvPicPr>
          <p:nvPr/>
        </p:nvPicPr>
        <p:blipFill>
          <a:blip r:embed="rId4"/>
          <a:stretch>
            <a:fillRect/>
          </a:stretch>
        </p:blipFill>
        <p:spPr>
          <a:xfrm>
            <a:off x="6558302" y="3568299"/>
            <a:ext cx="3934908" cy="2892135"/>
          </a:xfrm>
          <a:prstGeom prst="rect">
            <a:avLst/>
          </a:prstGeom>
        </p:spPr>
      </p:pic>
      <p:sp>
        <p:nvSpPr>
          <p:cNvPr id="10" name="TextBox 9">
            <a:extLst>
              <a:ext uri="{FF2B5EF4-FFF2-40B4-BE49-F238E27FC236}">
                <a16:creationId xmlns:a16="http://schemas.microsoft.com/office/drawing/2014/main" id="{64F80495-690E-F64E-BAA1-AE273CCE7D99}"/>
              </a:ext>
            </a:extLst>
          </p:cNvPr>
          <p:cNvSpPr txBox="1"/>
          <p:nvPr/>
        </p:nvSpPr>
        <p:spPr>
          <a:xfrm>
            <a:off x="7805529" y="3326296"/>
            <a:ext cx="16633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B1B"/>
                </a:solidFill>
                <a:effectLst/>
                <a:uLnTx/>
                <a:uFillTx/>
                <a:latin typeface="Aptos" panose="02110004020202020204"/>
                <a:ea typeface="+mn-ea"/>
                <a:cs typeface="+mn-cs"/>
                <a:hlinkClick r:id="rId5"/>
              </a:rPr>
              <a:t>API Product Catalog</a:t>
            </a:r>
            <a:r>
              <a:rPr kumimoji="0" lang="en-US" sz="1200" b="0" i="0" u="none" strike="noStrike" kern="1200" cap="none" spc="0" normalizeH="0" baseline="0" noProof="0">
                <a:ln>
                  <a:noFill/>
                </a:ln>
                <a:solidFill>
                  <a:srgbClr val="1B1B1B"/>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2395068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a:t>
            </a:r>
            <a:r>
              <a:rPr lang="en-US" sz="4000" b="0">
                <a:solidFill>
                  <a:schemeClr val="tx1"/>
                </a:solidFill>
                <a:cs typeface="+mj-cs"/>
              </a:rPr>
              <a:t>6</a:t>
            </a:r>
            <a:r>
              <a:rPr lang="en-US" sz="4000" b="0" kern="1200">
                <a:solidFill>
                  <a:schemeClr val="tx1"/>
                </a:solidFill>
                <a:latin typeface="+mj-lt"/>
                <a:ea typeface="+mj-ea"/>
                <a:cs typeface="+mj-cs"/>
              </a:rPr>
              <a:t>(9) – Data access for end users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15711D-7E56-598A-5927-647F74A30A9C}"/>
              </a:ext>
            </a:extLst>
          </p:cNvPr>
          <p:cNvSpPr txBox="1"/>
          <p:nvPr/>
        </p:nvSpPr>
        <p:spPr>
          <a:xfrm>
            <a:off x="259762" y="1964186"/>
            <a:ext cx="27985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Third-Party Developer Application Process</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D84594FC-EF1A-F2DD-D4B2-7DFF6B77E87E}"/>
                  </a:ext>
                </a:extLst>
              </p14:cNvPr>
              <p14:cNvContentPartPr/>
              <p14:nvPr/>
            </p14:nvContentPartPr>
            <p14:xfrm>
              <a:off x="7454197" y="4996748"/>
              <a:ext cx="38520" cy="151920"/>
            </p14:xfrm>
          </p:contentPart>
        </mc:Choice>
        <mc:Fallback xmlns="">
          <p:pic>
            <p:nvPicPr>
              <p:cNvPr id="11" name="Ink 10">
                <a:extLst>
                  <a:ext uri="{FF2B5EF4-FFF2-40B4-BE49-F238E27FC236}">
                    <a16:creationId xmlns:a16="http://schemas.microsoft.com/office/drawing/2014/main" id="{D84594FC-EF1A-F2DD-D4B2-7DFF6B77E87E}"/>
                  </a:ext>
                </a:extLst>
              </p:cNvPr>
              <p:cNvPicPr/>
              <p:nvPr/>
            </p:nvPicPr>
            <p:blipFill>
              <a:blip r:embed="rId4"/>
              <a:stretch>
                <a:fillRect/>
              </a:stretch>
            </p:blipFill>
            <p:spPr>
              <a:xfrm>
                <a:off x="7448077" y="4990628"/>
                <a:ext cx="507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D819F843-0C77-D0DE-820B-EEC316AD0E8A}"/>
                  </a:ext>
                </a:extLst>
              </p14:cNvPr>
              <p14:cNvContentPartPr/>
              <p14:nvPr/>
            </p14:nvContentPartPr>
            <p14:xfrm>
              <a:off x="7474357" y="5148308"/>
              <a:ext cx="360" cy="360"/>
            </p14:xfrm>
          </p:contentPart>
        </mc:Choice>
        <mc:Fallback xmlns="">
          <p:pic>
            <p:nvPicPr>
              <p:cNvPr id="13" name="Ink 12">
                <a:extLst>
                  <a:ext uri="{FF2B5EF4-FFF2-40B4-BE49-F238E27FC236}">
                    <a16:creationId xmlns:a16="http://schemas.microsoft.com/office/drawing/2014/main" id="{D819F843-0C77-D0DE-820B-EEC316AD0E8A}"/>
                  </a:ext>
                </a:extLst>
              </p:cNvPr>
              <p:cNvPicPr/>
              <p:nvPr/>
            </p:nvPicPr>
            <p:blipFill>
              <a:blip r:embed="rId6"/>
              <a:stretch>
                <a:fillRect/>
              </a:stretch>
            </p:blipFill>
            <p:spPr>
              <a:xfrm>
                <a:off x="7468237" y="514218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A47CA636-E184-3347-B78A-606C5865A4D7}"/>
                  </a:ext>
                </a:extLst>
              </p14:cNvPr>
              <p14:cNvContentPartPr/>
              <p14:nvPr/>
            </p14:nvContentPartPr>
            <p14:xfrm>
              <a:off x="7454197" y="5141468"/>
              <a:ext cx="360" cy="360"/>
            </p14:xfrm>
          </p:contentPart>
        </mc:Choice>
        <mc:Fallback xmlns="">
          <p:pic>
            <p:nvPicPr>
              <p:cNvPr id="14" name="Ink 13">
                <a:extLst>
                  <a:ext uri="{FF2B5EF4-FFF2-40B4-BE49-F238E27FC236}">
                    <a16:creationId xmlns:a16="http://schemas.microsoft.com/office/drawing/2014/main" id="{A47CA636-E184-3347-B78A-606C5865A4D7}"/>
                  </a:ext>
                </a:extLst>
              </p:cNvPr>
              <p:cNvPicPr/>
              <p:nvPr/>
            </p:nvPicPr>
            <p:blipFill>
              <a:blip r:embed="rId6"/>
              <a:stretch>
                <a:fillRect/>
              </a:stretch>
            </p:blipFill>
            <p:spPr>
              <a:xfrm>
                <a:off x="7448077" y="513534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D9A3CADA-5BF8-71FF-00AE-B9441D805CC6}"/>
                  </a:ext>
                </a:extLst>
              </p14:cNvPr>
              <p14:cNvContentPartPr/>
              <p14:nvPr/>
            </p14:nvContentPartPr>
            <p14:xfrm>
              <a:off x="7454197" y="5141468"/>
              <a:ext cx="1440" cy="360"/>
            </p14:xfrm>
          </p:contentPart>
        </mc:Choice>
        <mc:Fallback xmlns="">
          <p:pic>
            <p:nvPicPr>
              <p:cNvPr id="15" name="Ink 14">
                <a:extLst>
                  <a:ext uri="{FF2B5EF4-FFF2-40B4-BE49-F238E27FC236}">
                    <a16:creationId xmlns:a16="http://schemas.microsoft.com/office/drawing/2014/main" id="{D9A3CADA-5BF8-71FF-00AE-B9441D805CC6}"/>
                  </a:ext>
                </a:extLst>
              </p:cNvPr>
              <p:cNvPicPr/>
              <p:nvPr/>
            </p:nvPicPr>
            <p:blipFill>
              <a:blip r:embed="rId6"/>
              <a:stretch>
                <a:fillRect/>
              </a:stretch>
            </p:blipFill>
            <p:spPr>
              <a:xfrm>
                <a:off x="7448077" y="5135348"/>
                <a:ext cx="136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C62CF0C-3B09-B7FC-93C9-6ACB7D31B9CB}"/>
                  </a:ext>
                </a:extLst>
              </p14:cNvPr>
              <p14:cNvContentPartPr/>
              <p14:nvPr/>
            </p14:nvContentPartPr>
            <p14:xfrm>
              <a:off x="7460677" y="5141468"/>
              <a:ext cx="360" cy="18360"/>
            </p14:xfrm>
          </p:contentPart>
        </mc:Choice>
        <mc:Fallback xmlns="">
          <p:pic>
            <p:nvPicPr>
              <p:cNvPr id="16" name="Ink 15">
                <a:extLst>
                  <a:ext uri="{FF2B5EF4-FFF2-40B4-BE49-F238E27FC236}">
                    <a16:creationId xmlns:a16="http://schemas.microsoft.com/office/drawing/2014/main" id="{EC62CF0C-3B09-B7FC-93C9-6ACB7D31B9CB}"/>
                  </a:ext>
                </a:extLst>
              </p:cNvPr>
              <p:cNvPicPr/>
              <p:nvPr/>
            </p:nvPicPr>
            <p:blipFill>
              <a:blip r:embed="rId10"/>
              <a:stretch>
                <a:fillRect/>
              </a:stretch>
            </p:blipFill>
            <p:spPr>
              <a:xfrm>
                <a:off x="7454557" y="5135348"/>
                <a:ext cx="12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735204C3-E990-78B3-49F3-4C30724935A1}"/>
                  </a:ext>
                </a:extLst>
              </p14:cNvPr>
              <p14:cNvContentPartPr/>
              <p14:nvPr/>
            </p14:nvContentPartPr>
            <p14:xfrm>
              <a:off x="7467517" y="5095388"/>
              <a:ext cx="5760" cy="33480"/>
            </p14:xfrm>
          </p:contentPart>
        </mc:Choice>
        <mc:Fallback xmlns="">
          <p:pic>
            <p:nvPicPr>
              <p:cNvPr id="17" name="Ink 16">
                <a:extLst>
                  <a:ext uri="{FF2B5EF4-FFF2-40B4-BE49-F238E27FC236}">
                    <a16:creationId xmlns:a16="http://schemas.microsoft.com/office/drawing/2014/main" id="{735204C3-E990-78B3-49F3-4C30724935A1}"/>
                  </a:ext>
                </a:extLst>
              </p:cNvPr>
              <p:cNvPicPr/>
              <p:nvPr/>
            </p:nvPicPr>
            <p:blipFill>
              <a:blip r:embed="rId12"/>
              <a:stretch>
                <a:fillRect/>
              </a:stretch>
            </p:blipFill>
            <p:spPr>
              <a:xfrm>
                <a:off x="7461397" y="5089268"/>
                <a:ext cx="18000" cy="45720"/>
              </a:xfrm>
              <a:prstGeom prst="rect">
                <a:avLst/>
              </a:prstGeom>
            </p:spPr>
          </p:pic>
        </mc:Fallback>
      </mc:AlternateContent>
      <p:grpSp>
        <p:nvGrpSpPr>
          <p:cNvPr id="27" name="Group 26">
            <a:extLst>
              <a:ext uri="{FF2B5EF4-FFF2-40B4-BE49-F238E27FC236}">
                <a16:creationId xmlns:a16="http://schemas.microsoft.com/office/drawing/2014/main" id="{60A639B4-002E-FBC2-BA0C-A0F87F7E982A}"/>
              </a:ext>
            </a:extLst>
          </p:cNvPr>
          <p:cNvGrpSpPr/>
          <p:nvPr/>
        </p:nvGrpSpPr>
        <p:grpSpPr>
          <a:xfrm>
            <a:off x="7454197" y="5040308"/>
            <a:ext cx="33480" cy="121680"/>
            <a:chOff x="7454197" y="5040308"/>
            <a:chExt cx="33480" cy="12168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52159BF-2B39-E4B7-81C0-2C530E2DC433}"/>
                    </a:ext>
                  </a:extLst>
                </p14:cNvPr>
                <p14:cNvContentPartPr/>
                <p14:nvPr/>
              </p14:nvContentPartPr>
              <p14:xfrm>
                <a:off x="7454197" y="5141468"/>
                <a:ext cx="5400" cy="13320"/>
              </p14:xfrm>
            </p:contentPart>
          </mc:Choice>
          <mc:Fallback xmlns="">
            <p:pic>
              <p:nvPicPr>
                <p:cNvPr id="18" name="Ink 17">
                  <a:extLst>
                    <a:ext uri="{FF2B5EF4-FFF2-40B4-BE49-F238E27FC236}">
                      <a16:creationId xmlns:a16="http://schemas.microsoft.com/office/drawing/2014/main" id="{752159BF-2B39-E4B7-81C0-2C530E2DC433}"/>
                    </a:ext>
                  </a:extLst>
                </p:cNvPr>
                <p:cNvPicPr/>
                <p:nvPr/>
              </p:nvPicPr>
              <p:blipFill>
                <a:blip r:embed="rId14"/>
                <a:stretch>
                  <a:fillRect/>
                </a:stretch>
              </p:blipFill>
              <p:spPr>
                <a:xfrm>
                  <a:off x="7448077" y="5135178"/>
                  <a:ext cx="17640" cy="259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17706D03-F321-997B-D402-CA718A7B17FA}"/>
                    </a:ext>
                  </a:extLst>
                </p14:cNvPr>
                <p14:cNvContentPartPr/>
                <p14:nvPr/>
              </p14:nvContentPartPr>
              <p14:xfrm>
                <a:off x="7460677" y="5096108"/>
                <a:ext cx="14040" cy="59040"/>
              </p14:xfrm>
            </p:contentPart>
          </mc:Choice>
          <mc:Fallback xmlns="">
            <p:pic>
              <p:nvPicPr>
                <p:cNvPr id="19" name="Ink 18">
                  <a:extLst>
                    <a:ext uri="{FF2B5EF4-FFF2-40B4-BE49-F238E27FC236}">
                      <a16:creationId xmlns:a16="http://schemas.microsoft.com/office/drawing/2014/main" id="{17706D03-F321-997B-D402-CA718A7B17FA}"/>
                    </a:ext>
                  </a:extLst>
                </p:cNvPr>
                <p:cNvPicPr/>
                <p:nvPr/>
              </p:nvPicPr>
              <p:blipFill>
                <a:blip r:embed="rId16"/>
                <a:stretch>
                  <a:fillRect/>
                </a:stretch>
              </p:blipFill>
              <p:spPr>
                <a:xfrm>
                  <a:off x="7454557" y="5089988"/>
                  <a:ext cx="262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AB6BC375-298E-C0EC-EF8B-A938307B2487}"/>
                    </a:ext>
                  </a:extLst>
                </p14:cNvPr>
                <p14:cNvContentPartPr/>
                <p14:nvPr/>
              </p14:nvContentPartPr>
              <p14:xfrm>
                <a:off x="7487317" y="5040308"/>
                <a:ext cx="360" cy="95040"/>
              </p14:xfrm>
            </p:contentPart>
          </mc:Choice>
          <mc:Fallback xmlns="">
            <p:pic>
              <p:nvPicPr>
                <p:cNvPr id="21" name="Ink 20">
                  <a:extLst>
                    <a:ext uri="{FF2B5EF4-FFF2-40B4-BE49-F238E27FC236}">
                      <a16:creationId xmlns:a16="http://schemas.microsoft.com/office/drawing/2014/main" id="{AB6BC375-298E-C0EC-EF8B-A938307B2487}"/>
                    </a:ext>
                  </a:extLst>
                </p:cNvPr>
                <p:cNvPicPr/>
                <p:nvPr/>
              </p:nvPicPr>
              <p:blipFill>
                <a:blip r:embed="rId18"/>
                <a:stretch>
                  <a:fillRect/>
                </a:stretch>
              </p:blipFill>
              <p:spPr>
                <a:xfrm>
                  <a:off x="7481197" y="5034188"/>
                  <a:ext cx="126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070DD3D0-F770-B4AB-493B-846366D89447}"/>
                    </a:ext>
                  </a:extLst>
                </p14:cNvPr>
                <p14:cNvContentPartPr/>
                <p14:nvPr/>
              </p14:nvContentPartPr>
              <p14:xfrm>
                <a:off x="7460677" y="5106908"/>
                <a:ext cx="11520" cy="48240"/>
              </p14:xfrm>
            </p:contentPart>
          </mc:Choice>
          <mc:Fallback xmlns="">
            <p:pic>
              <p:nvPicPr>
                <p:cNvPr id="23" name="Ink 22">
                  <a:extLst>
                    <a:ext uri="{FF2B5EF4-FFF2-40B4-BE49-F238E27FC236}">
                      <a16:creationId xmlns:a16="http://schemas.microsoft.com/office/drawing/2014/main" id="{070DD3D0-F770-B4AB-493B-846366D89447}"/>
                    </a:ext>
                  </a:extLst>
                </p:cNvPr>
                <p:cNvPicPr/>
                <p:nvPr/>
              </p:nvPicPr>
              <p:blipFill>
                <a:blip r:embed="rId20"/>
                <a:stretch>
                  <a:fillRect/>
                </a:stretch>
              </p:blipFill>
              <p:spPr>
                <a:xfrm>
                  <a:off x="7454360" y="5100788"/>
                  <a:ext cx="24155"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04F14200-020B-23A3-AB41-85E195929FA5}"/>
                    </a:ext>
                  </a:extLst>
                </p14:cNvPr>
                <p14:cNvContentPartPr/>
                <p14:nvPr/>
              </p14:nvContentPartPr>
              <p14:xfrm>
                <a:off x="7460677" y="5141468"/>
                <a:ext cx="360" cy="12240"/>
              </p14:xfrm>
            </p:contentPart>
          </mc:Choice>
          <mc:Fallback xmlns="">
            <p:pic>
              <p:nvPicPr>
                <p:cNvPr id="25" name="Ink 24">
                  <a:extLst>
                    <a:ext uri="{FF2B5EF4-FFF2-40B4-BE49-F238E27FC236}">
                      <a16:creationId xmlns:a16="http://schemas.microsoft.com/office/drawing/2014/main" id="{04F14200-020B-23A3-AB41-85E195929FA5}"/>
                    </a:ext>
                  </a:extLst>
                </p:cNvPr>
                <p:cNvPicPr/>
                <p:nvPr/>
              </p:nvPicPr>
              <p:blipFill>
                <a:blip r:embed="rId22"/>
                <a:stretch>
                  <a:fillRect/>
                </a:stretch>
              </p:blipFill>
              <p:spPr>
                <a:xfrm>
                  <a:off x="7454557" y="5135348"/>
                  <a:ext cx="126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167D87BE-C96A-4F4B-BD63-A29AB049359D}"/>
                    </a:ext>
                  </a:extLst>
                </p14:cNvPr>
                <p14:cNvContentPartPr/>
                <p14:nvPr/>
              </p14:nvContentPartPr>
              <p14:xfrm>
                <a:off x="7460677" y="5109068"/>
                <a:ext cx="13320" cy="52920"/>
              </p14:xfrm>
            </p:contentPart>
          </mc:Choice>
          <mc:Fallback xmlns="">
            <p:pic>
              <p:nvPicPr>
                <p:cNvPr id="26" name="Ink 25">
                  <a:extLst>
                    <a:ext uri="{FF2B5EF4-FFF2-40B4-BE49-F238E27FC236}">
                      <a16:creationId xmlns:a16="http://schemas.microsoft.com/office/drawing/2014/main" id="{167D87BE-C96A-4F4B-BD63-A29AB049359D}"/>
                    </a:ext>
                  </a:extLst>
                </p:cNvPr>
                <p:cNvPicPr/>
                <p:nvPr/>
              </p:nvPicPr>
              <p:blipFill>
                <a:blip r:embed="rId24"/>
                <a:stretch>
                  <a:fillRect/>
                </a:stretch>
              </p:blipFill>
              <p:spPr>
                <a:xfrm>
                  <a:off x="7454557" y="5102948"/>
                  <a:ext cx="25560" cy="65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1E957545-683B-1B70-19B7-2EC80A0F072E}"/>
                  </a:ext>
                </a:extLst>
              </p14:cNvPr>
              <p14:cNvContentPartPr/>
              <p14:nvPr/>
            </p14:nvContentPartPr>
            <p14:xfrm>
              <a:off x="7122997" y="7321628"/>
              <a:ext cx="360" cy="360"/>
            </p14:xfrm>
          </p:contentPart>
        </mc:Choice>
        <mc:Fallback xmlns="">
          <p:pic>
            <p:nvPicPr>
              <p:cNvPr id="28" name="Ink 27">
                <a:extLst>
                  <a:ext uri="{FF2B5EF4-FFF2-40B4-BE49-F238E27FC236}">
                    <a16:creationId xmlns:a16="http://schemas.microsoft.com/office/drawing/2014/main" id="{1E957545-683B-1B70-19B7-2EC80A0F072E}"/>
                  </a:ext>
                </a:extLst>
              </p:cNvPr>
              <p:cNvPicPr/>
              <p:nvPr/>
            </p:nvPicPr>
            <p:blipFill>
              <a:blip r:embed="rId6"/>
              <a:stretch>
                <a:fillRect/>
              </a:stretch>
            </p:blipFill>
            <p:spPr>
              <a:xfrm>
                <a:off x="7116877" y="7315508"/>
                <a:ext cx="12600" cy="12600"/>
              </a:xfrm>
              <a:prstGeom prst="rect">
                <a:avLst/>
              </a:prstGeom>
            </p:spPr>
          </p:pic>
        </mc:Fallback>
      </mc:AlternateContent>
      <p:pic>
        <p:nvPicPr>
          <p:cNvPr id="8" name="Picture 7" descr="A screenshot of a computer screen&#10;&#10;Description automatically generated">
            <a:extLst>
              <a:ext uri="{FF2B5EF4-FFF2-40B4-BE49-F238E27FC236}">
                <a16:creationId xmlns:a16="http://schemas.microsoft.com/office/drawing/2014/main" id="{BC5E98D2-7A72-857F-0835-17980DE71AAB}"/>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36565" y="2558686"/>
            <a:ext cx="2644894" cy="3278435"/>
          </a:xfrm>
          <a:prstGeom prst="rect">
            <a:avLst/>
          </a:prstGeom>
          <a:noFill/>
          <a:ln>
            <a:noFill/>
          </a:ln>
        </p:spPr>
      </p:pic>
      <p:pic>
        <p:nvPicPr>
          <p:cNvPr id="3" name="Picture 2" descr="A screenshot of a computer code&#10;&#10;Description automatically generated">
            <a:extLst>
              <a:ext uri="{FF2B5EF4-FFF2-40B4-BE49-F238E27FC236}">
                <a16:creationId xmlns:a16="http://schemas.microsoft.com/office/drawing/2014/main" id="{B511B911-F388-DD20-5D4D-D874DE439112}"/>
              </a:ext>
            </a:extLst>
          </p:cNvPr>
          <p:cNvPicPr>
            <a:picLocks noChangeAspect="1"/>
          </p:cNvPicPr>
          <p:nvPr/>
        </p:nvPicPr>
        <p:blipFill>
          <a:blip r:embed="rId27"/>
          <a:stretch>
            <a:fillRect/>
          </a:stretch>
        </p:blipFill>
        <p:spPr>
          <a:xfrm>
            <a:off x="8161174" y="2054964"/>
            <a:ext cx="3569148" cy="4559122"/>
          </a:xfrm>
          <a:prstGeom prst="rect">
            <a:avLst/>
          </a:prstGeom>
        </p:spPr>
      </p:pic>
      <p:sp>
        <p:nvSpPr>
          <p:cNvPr id="4" name="TextBox 3">
            <a:extLst>
              <a:ext uri="{FF2B5EF4-FFF2-40B4-BE49-F238E27FC236}">
                <a16:creationId xmlns:a16="http://schemas.microsoft.com/office/drawing/2014/main" id="{A97B007A-5974-8BA4-3597-57617B1BA3F0}"/>
              </a:ext>
            </a:extLst>
          </p:cNvPr>
          <p:cNvSpPr txBox="1"/>
          <p:nvPr/>
        </p:nvSpPr>
        <p:spPr>
          <a:xfrm>
            <a:off x="4063633" y="1945482"/>
            <a:ext cx="3092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Member Data Portability API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Consent Screen</a:t>
            </a:r>
          </a:p>
        </p:txBody>
      </p:sp>
      <p:sp>
        <p:nvSpPr>
          <p:cNvPr id="6" name="TextBox 5">
            <a:extLst>
              <a:ext uri="{FF2B5EF4-FFF2-40B4-BE49-F238E27FC236}">
                <a16:creationId xmlns:a16="http://schemas.microsoft.com/office/drawing/2014/main" id="{0F4C4D26-01A6-62BA-1879-9C8191050D2B}"/>
              </a:ext>
            </a:extLst>
          </p:cNvPr>
          <p:cNvSpPr txBox="1"/>
          <p:nvPr/>
        </p:nvSpPr>
        <p:spPr>
          <a:xfrm>
            <a:off x="8527706" y="1687187"/>
            <a:ext cx="2824505" cy="27699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Sample “Post” Data Returned</a:t>
            </a:r>
          </a:p>
        </p:txBody>
      </p:sp>
      <p:pic>
        <p:nvPicPr>
          <p:cNvPr id="24" name="Picture 23">
            <a:extLst>
              <a:ext uri="{FF2B5EF4-FFF2-40B4-BE49-F238E27FC236}">
                <a16:creationId xmlns:a16="http://schemas.microsoft.com/office/drawing/2014/main" id="{655346DF-EF67-57F0-10ED-598C3D05D67C}"/>
              </a:ext>
            </a:extLst>
          </p:cNvPr>
          <p:cNvPicPr>
            <a:picLocks noChangeAspect="1"/>
          </p:cNvPicPr>
          <p:nvPr/>
        </p:nvPicPr>
        <p:blipFill>
          <a:blip r:embed="rId28"/>
          <a:stretch>
            <a:fillRect/>
          </a:stretch>
        </p:blipFill>
        <p:spPr>
          <a:xfrm>
            <a:off x="4371009" y="2558686"/>
            <a:ext cx="2388926" cy="3827419"/>
          </a:xfrm>
          <a:prstGeom prst="rect">
            <a:avLst/>
          </a:prstGeom>
        </p:spPr>
      </p:pic>
    </p:spTree>
    <p:extLst>
      <p:ext uri="{BB962C8B-B14F-4D97-AF65-F5344CB8AC3E}">
        <p14:creationId xmlns:p14="http://schemas.microsoft.com/office/powerpoint/2010/main" val="58530022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a:t>
            </a:r>
            <a:r>
              <a:rPr lang="en-US" sz="4000" b="0">
                <a:solidFill>
                  <a:schemeClr val="tx1"/>
                </a:solidFill>
                <a:cs typeface="+mj-cs"/>
              </a:rPr>
              <a:t>6</a:t>
            </a:r>
            <a:r>
              <a:rPr lang="en-US" sz="4000" b="0" kern="1200">
                <a:solidFill>
                  <a:schemeClr val="tx1"/>
                </a:solidFill>
                <a:latin typeface="+mj-lt"/>
                <a:ea typeface="+mj-ea"/>
                <a:cs typeface="+mj-cs"/>
              </a:rPr>
              <a:t>(10) – Data access for business users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4F96D64-09C2-CD2F-B002-A6026E7D7373}"/>
              </a:ext>
            </a:extLst>
          </p:cNvPr>
          <p:cNvSpPr>
            <a:spLocks/>
          </p:cNvSpPr>
          <p:nvPr/>
        </p:nvSpPr>
        <p:spPr>
          <a:xfrm>
            <a:off x="838200" y="1623309"/>
            <a:ext cx="10506456" cy="4547399"/>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solidFill>
                  <a:srgbClr val="1B1B1B"/>
                </a:solidFill>
                <a:effectLst/>
                <a:uLnTx/>
                <a:uFillTx/>
                <a:latin typeface="Aptos" panose="02110004020202020204"/>
                <a:ea typeface="+mn-ea"/>
                <a:cs typeface="+mn-cs"/>
              </a:rPr>
              <a:t>LinkedIn has existing business tool user interfaces (“UIs”) and reporting APIs: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0" i="0" u="none" strike="noStrike" kern="1200" cap="none" spc="0" normalizeH="0" baseline="0" noProof="0">
                <a:ln>
                  <a:noFill/>
                </a:ln>
                <a:solidFill>
                  <a:srgbClr val="1B1B1B"/>
                </a:solidFill>
                <a:effectLst/>
                <a:uLnTx/>
                <a:uFillTx/>
                <a:latin typeface="Aptos" panose="02110004020202020204"/>
                <a:ea typeface="+mn-ea"/>
                <a:cs typeface="+mn-cs"/>
              </a:rPr>
              <a:t>Business users of the LinkedIn CPS and other services (Recruiter, Sales Navigator, Jobs, and Learning) can access their data in their respective UIs and via business user system integrations (e.g., via APIs);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50" b="0" i="0" u="none" strike="noStrike" kern="1200" cap="none" spc="0" normalizeH="0" baseline="0" noProof="0">
                <a:ln>
                  <a:noFill/>
                </a:ln>
                <a:solidFill>
                  <a:srgbClr val="1B1B1B"/>
                </a:solidFill>
                <a:effectLst/>
                <a:uLnTx/>
                <a:uFillTx/>
                <a:latin typeface="Aptos" panose="02110004020202020204"/>
                <a:ea typeface="+mn-ea"/>
                <a:cs typeface="+mn-cs"/>
              </a:rPr>
              <a:t>LMS advertisers can access ad performance metrics via Campaign Manager and reporting APIs;*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lt"/>
              <a:cs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B1B1B"/>
                </a:solidFill>
                <a:effectLst/>
                <a:uLnTx/>
                <a:uFillTx/>
                <a:latin typeface="Aptos" panose="02110004020202020204"/>
                <a:ea typeface="+mn-lt"/>
                <a:cs typeface="+mn-lt"/>
              </a:rPr>
              <a:t>Business users of the LinkedIn CPS Pages can access their data in the Pages Admin UI and for a subset of their data, via Community Management APIs.</a:t>
            </a: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0" u="none" strike="noStrike" kern="1200" cap="none" spc="0" normalizeH="0" baseline="0" noProof="0">
                <a:ln>
                  <a:noFill/>
                </a:ln>
                <a:solidFill>
                  <a:srgbClr val="1B1B1B"/>
                </a:solidFill>
                <a:effectLst/>
                <a:uLnTx/>
                <a:uFillTx/>
                <a:latin typeface="Aptos" panose="02110004020202020204"/>
                <a:ea typeface="+mn-ea"/>
                <a:cs typeface="+mn-cs"/>
              </a:rPr>
              <a:t>In addition, LinkedIn has developed a new API program (“Pages Data Portability 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0" b="0" i="1" u="none" strike="noStrike" kern="1200" cap="none" spc="0" normalizeH="0" baseline="0" noProof="0">
                <a:ln>
                  <a:noFill/>
                </a:ln>
                <a:solidFill>
                  <a:srgbClr val="1B1B1B"/>
                </a:solidFill>
                <a:effectLst/>
                <a:uLnTx/>
                <a:uFillTx/>
                <a:latin typeface="Aptos" panose="02110004020202020204"/>
                <a:ea typeface="+mn-ea"/>
                <a:cs typeface="+mn-cs"/>
              </a:rPr>
              <a:t>*LinkedIn is also offering a new API program (“Article 6(8)-related API”) to enable independent ad verification under Article 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50" b="0" i="0" u="none" strike="noStrike" kern="1200" cap="none" spc="0" normalizeH="0" baseline="0" noProof="0">
              <a:ln>
                <a:noFill/>
              </a:ln>
              <a:solidFill>
                <a:srgbClr val="1B1B1B"/>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203317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a:t>
            </a:r>
            <a:r>
              <a:rPr lang="en-US" sz="4000" b="0">
                <a:solidFill>
                  <a:schemeClr val="tx1"/>
                </a:solidFill>
                <a:cs typeface="+mj-cs"/>
              </a:rPr>
              <a:t>6</a:t>
            </a:r>
            <a:r>
              <a:rPr lang="en-US" sz="4000" b="0" kern="1200">
                <a:solidFill>
                  <a:schemeClr val="tx1"/>
                </a:solidFill>
                <a:latin typeface="+mj-lt"/>
                <a:ea typeface="+mj-ea"/>
                <a:cs typeface="+mj-cs"/>
              </a:rPr>
              <a:t>(10) – Data access for </a:t>
            </a:r>
            <a:r>
              <a:rPr lang="en-US" sz="4000" b="0">
                <a:solidFill>
                  <a:schemeClr val="tx1"/>
                </a:solidFill>
                <a:cs typeface="+mj-cs"/>
              </a:rPr>
              <a:t>business users</a:t>
            </a:r>
            <a:endParaRPr lang="en-US" sz="4000" b="0" kern="1200">
              <a:solidFill>
                <a:schemeClr val="tx1"/>
              </a:solidFill>
              <a:latin typeface="+mj-lt"/>
              <a:ea typeface="+mj-ea"/>
              <a:cs typeface="+mj-cs"/>
            </a:endParaRP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15711D-7E56-598A-5927-647F74A30A9C}"/>
              </a:ext>
            </a:extLst>
          </p:cNvPr>
          <p:cNvSpPr txBox="1"/>
          <p:nvPr/>
        </p:nvSpPr>
        <p:spPr>
          <a:xfrm>
            <a:off x="533190" y="1864212"/>
            <a:ext cx="2564016"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Developer Application Process </a:t>
            </a:r>
          </a:p>
        </p:txBody>
      </p:sp>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D84594FC-EF1A-F2DD-D4B2-7DFF6B77E87E}"/>
                  </a:ext>
                </a:extLst>
              </p14:cNvPr>
              <p14:cNvContentPartPr/>
              <p14:nvPr/>
            </p14:nvContentPartPr>
            <p14:xfrm>
              <a:off x="7454197" y="4996748"/>
              <a:ext cx="38520" cy="151920"/>
            </p14:xfrm>
          </p:contentPart>
        </mc:Choice>
        <mc:Fallback xmlns="">
          <p:pic>
            <p:nvPicPr>
              <p:cNvPr id="11" name="Ink 10">
                <a:extLst>
                  <a:ext uri="{FF2B5EF4-FFF2-40B4-BE49-F238E27FC236}">
                    <a16:creationId xmlns:a16="http://schemas.microsoft.com/office/drawing/2014/main" id="{D84594FC-EF1A-F2DD-D4B2-7DFF6B77E87E}"/>
                  </a:ext>
                </a:extLst>
              </p:cNvPr>
              <p:cNvPicPr/>
              <p:nvPr/>
            </p:nvPicPr>
            <p:blipFill>
              <a:blip r:embed="rId4"/>
              <a:stretch>
                <a:fillRect/>
              </a:stretch>
            </p:blipFill>
            <p:spPr>
              <a:xfrm>
                <a:off x="7448077" y="4990628"/>
                <a:ext cx="5076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D819F843-0C77-D0DE-820B-EEC316AD0E8A}"/>
                  </a:ext>
                </a:extLst>
              </p14:cNvPr>
              <p14:cNvContentPartPr/>
              <p14:nvPr/>
            </p14:nvContentPartPr>
            <p14:xfrm>
              <a:off x="7474357" y="5148308"/>
              <a:ext cx="360" cy="360"/>
            </p14:xfrm>
          </p:contentPart>
        </mc:Choice>
        <mc:Fallback xmlns="">
          <p:pic>
            <p:nvPicPr>
              <p:cNvPr id="13" name="Ink 12">
                <a:extLst>
                  <a:ext uri="{FF2B5EF4-FFF2-40B4-BE49-F238E27FC236}">
                    <a16:creationId xmlns:a16="http://schemas.microsoft.com/office/drawing/2014/main" id="{D819F843-0C77-D0DE-820B-EEC316AD0E8A}"/>
                  </a:ext>
                </a:extLst>
              </p:cNvPr>
              <p:cNvPicPr/>
              <p:nvPr/>
            </p:nvPicPr>
            <p:blipFill>
              <a:blip r:embed="rId6"/>
              <a:stretch>
                <a:fillRect/>
              </a:stretch>
            </p:blipFill>
            <p:spPr>
              <a:xfrm>
                <a:off x="7468237" y="514218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A47CA636-E184-3347-B78A-606C5865A4D7}"/>
                  </a:ext>
                </a:extLst>
              </p14:cNvPr>
              <p14:cNvContentPartPr/>
              <p14:nvPr/>
            </p14:nvContentPartPr>
            <p14:xfrm>
              <a:off x="7454197" y="5141468"/>
              <a:ext cx="360" cy="360"/>
            </p14:xfrm>
          </p:contentPart>
        </mc:Choice>
        <mc:Fallback xmlns="">
          <p:pic>
            <p:nvPicPr>
              <p:cNvPr id="14" name="Ink 13">
                <a:extLst>
                  <a:ext uri="{FF2B5EF4-FFF2-40B4-BE49-F238E27FC236}">
                    <a16:creationId xmlns:a16="http://schemas.microsoft.com/office/drawing/2014/main" id="{A47CA636-E184-3347-B78A-606C5865A4D7}"/>
                  </a:ext>
                </a:extLst>
              </p:cNvPr>
              <p:cNvPicPr/>
              <p:nvPr/>
            </p:nvPicPr>
            <p:blipFill>
              <a:blip r:embed="rId6"/>
              <a:stretch>
                <a:fillRect/>
              </a:stretch>
            </p:blipFill>
            <p:spPr>
              <a:xfrm>
                <a:off x="7448077" y="513534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D9A3CADA-5BF8-71FF-00AE-B9441D805CC6}"/>
                  </a:ext>
                </a:extLst>
              </p14:cNvPr>
              <p14:cNvContentPartPr/>
              <p14:nvPr/>
            </p14:nvContentPartPr>
            <p14:xfrm>
              <a:off x="7454197" y="5141468"/>
              <a:ext cx="1440" cy="360"/>
            </p14:xfrm>
          </p:contentPart>
        </mc:Choice>
        <mc:Fallback xmlns="">
          <p:pic>
            <p:nvPicPr>
              <p:cNvPr id="15" name="Ink 14">
                <a:extLst>
                  <a:ext uri="{FF2B5EF4-FFF2-40B4-BE49-F238E27FC236}">
                    <a16:creationId xmlns:a16="http://schemas.microsoft.com/office/drawing/2014/main" id="{D9A3CADA-5BF8-71FF-00AE-B9441D805CC6}"/>
                  </a:ext>
                </a:extLst>
              </p:cNvPr>
              <p:cNvPicPr/>
              <p:nvPr/>
            </p:nvPicPr>
            <p:blipFill>
              <a:blip r:embed="rId6"/>
              <a:stretch>
                <a:fillRect/>
              </a:stretch>
            </p:blipFill>
            <p:spPr>
              <a:xfrm>
                <a:off x="7448077" y="5135348"/>
                <a:ext cx="136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EC62CF0C-3B09-B7FC-93C9-6ACB7D31B9CB}"/>
                  </a:ext>
                </a:extLst>
              </p14:cNvPr>
              <p14:cNvContentPartPr/>
              <p14:nvPr/>
            </p14:nvContentPartPr>
            <p14:xfrm>
              <a:off x="7460677" y="5141468"/>
              <a:ext cx="360" cy="18360"/>
            </p14:xfrm>
          </p:contentPart>
        </mc:Choice>
        <mc:Fallback xmlns="">
          <p:pic>
            <p:nvPicPr>
              <p:cNvPr id="16" name="Ink 15">
                <a:extLst>
                  <a:ext uri="{FF2B5EF4-FFF2-40B4-BE49-F238E27FC236}">
                    <a16:creationId xmlns:a16="http://schemas.microsoft.com/office/drawing/2014/main" id="{EC62CF0C-3B09-B7FC-93C9-6ACB7D31B9CB}"/>
                  </a:ext>
                </a:extLst>
              </p:cNvPr>
              <p:cNvPicPr/>
              <p:nvPr/>
            </p:nvPicPr>
            <p:blipFill>
              <a:blip r:embed="rId10"/>
              <a:stretch>
                <a:fillRect/>
              </a:stretch>
            </p:blipFill>
            <p:spPr>
              <a:xfrm>
                <a:off x="7454557" y="5135348"/>
                <a:ext cx="126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735204C3-E990-78B3-49F3-4C30724935A1}"/>
                  </a:ext>
                </a:extLst>
              </p14:cNvPr>
              <p14:cNvContentPartPr/>
              <p14:nvPr/>
            </p14:nvContentPartPr>
            <p14:xfrm>
              <a:off x="7467517" y="5095388"/>
              <a:ext cx="5760" cy="33480"/>
            </p14:xfrm>
          </p:contentPart>
        </mc:Choice>
        <mc:Fallback xmlns="">
          <p:pic>
            <p:nvPicPr>
              <p:cNvPr id="17" name="Ink 16">
                <a:extLst>
                  <a:ext uri="{FF2B5EF4-FFF2-40B4-BE49-F238E27FC236}">
                    <a16:creationId xmlns:a16="http://schemas.microsoft.com/office/drawing/2014/main" id="{735204C3-E990-78B3-49F3-4C30724935A1}"/>
                  </a:ext>
                </a:extLst>
              </p:cNvPr>
              <p:cNvPicPr/>
              <p:nvPr/>
            </p:nvPicPr>
            <p:blipFill>
              <a:blip r:embed="rId12"/>
              <a:stretch>
                <a:fillRect/>
              </a:stretch>
            </p:blipFill>
            <p:spPr>
              <a:xfrm>
                <a:off x="7461397" y="5089268"/>
                <a:ext cx="18000" cy="45720"/>
              </a:xfrm>
              <a:prstGeom prst="rect">
                <a:avLst/>
              </a:prstGeom>
            </p:spPr>
          </p:pic>
        </mc:Fallback>
      </mc:AlternateContent>
      <p:grpSp>
        <p:nvGrpSpPr>
          <p:cNvPr id="27" name="Group 26">
            <a:extLst>
              <a:ext uri="{FF2B5EF4-FFF2-40B4-BE49-F238E27FC236}">
                <a16:creationId xmlns:a16="http://schemas.microsoft.com/office/drawing/2014/main" id="{60A639B4-002E-FBC2-BA0C-A0F87F7E982A}"/>
              </a:ext>
            </a:extLst>
          </p:cNvPr>
          <p:cNvGrpSpPr/>
          <p:nvPr/>
        </p:nvGrpSpPr>
        <p:grpSpPr>
          <a:xfrm>
            <a:off x="7454197" y="5040308"/>
            <a:ext cx="33480" cy="121680"/>
            <a:chOff x="7454197" y="5040308"/>
            <a:chExt cx="33480" cy="12168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52159BF-2B39-E4B7-81C0-2C530E2DC433}"/>
                    </a:ext>
                  </a:extLst>
                </p14:cNvPr>
                <p14:cNvContentPartPr/>
                <p14:nvPr/>
              </p14:nvContentPartPr>
              <p14:xfrm>
                <a:off x="7454197" y="5141468"/>
                <a:ext cx="5400" cy="13320"/>
              </p14:xfrm>
            </p:contentPart>
          </mc:Choice>
          <mc:Fallback xmlns="">
            <p:pic>
              <p:nvPicPr>
                <p:cNvPr id="18" name="Ink 17">
                  <a:extLst>
                    <a:ext uri="{FF2B5EF4-FFF2-40B4-BE49-F238E27FC236}">
                      <a16:creationId xmlns:a16="http://schemas.microsoft.com/office/drawing/2014/main" id="{752159BF-2B39-E4B7-81C0-2C530E2DC433}"/>
                    </a:ext>
                  </a:extLst>
                </p:cNvPr>
                <p:cNvPicPr/>
                <p:nvPr/>
              </p:nvPicPr>
              <p:blipFill>
                <a:blip r:embed="rId14"/>
                <a:stretch>
                  <a:fillRect/>
                </a:stretch>
              </p:blipFill>
              <p:spPr>
                <a:xfrm>
                  <a:off x="7448077" y="5135178"/>
                  <a:ext cx="17640" cy="259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17706D03-F321-997B-D402-CA718A7B17FA}"/>
                    </a:ext>
                  </a:extLst>
                </p14:cNvPr>
                <p14:cNvContentPartPr/>
                <p14:nvPr/>
              </p14:nvContentPartPr>
              <p14:xfrm>
                <a:off x="7460677" y="5096108"/>
                <a:ext cx="14040" cy="59040"/>
              </p14:xfrm>
            </p:contentPart>
          </mc:Choice>
          <mc:Fallback xmlns="">
            <p:pic>
              <p:nvPicPr>
                <p:cNvPr id="19" name="Ink 18">
                  <a:extLst>
                    <a:ext uri="{FF2B5EF4-FFF2-40B4-BE49-F238E27FC236}">
                      <a16:creationId xmlns:a16="http://schemas.microsoft.com/office/drawing/2014/main" id="{17706D03-F321-997B-D402-CA718A7B17FA}"/>
                    </a:ext>
                  </a:extLst>
                </p:cNvPr>
                <p:cNvPicPr/>
                <p:nvPr/>
              </p:nvPicPr>
              <p:blipFill>
                <a:blip r:embed="rId16"/>
                <a:stretch>
                  <a:fillRect/>
                </a:stretch>
              </p:blipFill>
              <p:spPr>
                <a:xfrm>
                  <a:off x="7454557" y="5089988"/>
                  <a:ext cx="262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AB6BC375-298E-C0EC-EF8B-A938307B2487}"/>
                    </a:ext>
                  </a:extLst>
                </p14:cNvPr>
                <p14:cNvContentPartPr/>
                <p14:nvPr/>
              </p14:nvContentPartPr>
              <p14:xfrm>
                <a:off x="7487317" y="5040308"/>
                <a:ext cx="360" cy="95040"/>
              </p14:xfrm>
            </p:contentPart>
          </mc:Choice>
          <mc:Fallback xmlns="">
            <p:pic>
              <p:nvPicPr>
                <p:cNvPr id="21" name="Ink 20">
                  <a:extLst>
                    <a:ext uri="{FF2B5EF4-FFF2-40B4-BE49-F238E27FC236}">
                      <a16:creationId xmlns:a16="http://schemas.microsoft.com/office/drawing/2014/main" id="{AB6BC375-298E-C0EC-EF8B-A938307B2487}"/>
                    </a:ext>
                  </a:extLst>
                </p:cNvPr>
                <p:cNvPicPr/>
                <p:nvPr/>
              </p:nvPicPr>
              <p:blipFill>
                <a:blip r:embed="rId18"/>
                <a:stretch>
                  <a:fillRect/>
                </a:stretch>
              </p:blipFill>
              <p:spPr>
                <a:xfrm>
                  <a:off x="7481197" y="5034188"/>
                  <a:ext cx="126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070DD3D0-F770-B4AB-493B-846366D89447}"/>
                    </a:ext>
                  </a:extLst>
                </p14:cNvPr>
                <p14:cNvContentPartPr/>
                <p14:nvPr/>
              </p14:nvContentPartPr>
              <p14:xfrm>
                <a:off x="7460677" y="5106908"/>
                <a:ext cx="11520" cy="48240"/>
              </p14:xfrm>
            </p:contentPart>
          </mc:Choice>
          <mc:Fallback xmlns="">
            <p:pic>
              <p:nvPicPr>
                <p:cNvPr id="23" name="Ink 22">
                  <a:extLst>
                    <a:ext uri="{FF2B5EF4-FFF2-40B4-BE49-F238E27FC236}">
                      <a16:creationId xmlns:a16="http://schemas.microsoft.com/office/drawing/2014/main" id="{070DD3D0-F770-B4AB-493B-846366D89447}"/>
                    </a:ext>
                  </a:extLst>
                </p:cNvPr>
                <p:cNvPicPr/>
                <p:nvPr/>
              </p:nvPicPr>
              <p:blipFill>
                <a:blip r:embed="rId20"/>
                <a:stretch>
                  <a:fillRect/>
                </a:stretch>
              </p:blipFill>
              <p:spPr>
                <a:xfrm>
                  <a:off x="7454360" y="5100788"/>
                  <a:ext cx="24155"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04F14200-020B-23A3-AB41-85E195929FA5}"/>
                    </a:ext>
                  </a:extLst>
                </p14:cNvPr>
                <p14:cNvContentPartPr/>
                <p14:nvPr/>
              </p14:nvContentPartPr>
              <p14:xfrm>
                <a:off x="7460677" y="5141468"/>
                <a:ext cx="360" cy="12240"/>
              </p14:xfrm>
            </p:contentPart>
          </mc:Choice>
          <mc:Fallback xmlns="">
            <p:pic>
              <p:nvPicPr>
                <p:cNvPr id="25" name="Ink 24">
                  <a:extLst>
                    <a:ext uri="{FF2B5EF4-FFF2-40B4-BE49-F238E27FC236}">
                      <a16:creationId xmlns:a16="http://schemas.microsoft.com/office/drawing/2014/main" id="{04F14200-020B-23A3-AB41-85E195929FA5}"/>
                    </a:ext>
                  </a:extLst>
                </p:cNvPr>
                <p:cNvPicPr/>
                <p:nvPr/>
              </p:nvPicPr>
              <p:blipFill>
                <a:blip r:embed="rId22"/>
                <a:stretch>
                  <a:fillRect/>
                </a:stretch>
              </p:blipFill>
              <p:spPr>
                <a:xfrm>
                  <a:off x="7454557" y="5135348"/>
                  <a:ext cx="1260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167D87BE-C96A-4F4B-BD63-A29AB049359D}"/>
                    </a:ext>
                  </a:extLst>
                </p14:cNvPr>
                <p14:cNvContentPartPr/>
                <p14:nvPr/>
              </p14:nvContentPartPr>
              <p14:xfrm>
                <a:off x="7460677" y="5109068"/>
                <a:ext cx="13320" cy="52920"/>
              </p14:xfrm>
            </p:contentPart>
          </mc:Choice>
          <mc:Fallback xmlns="">
            <p:pic>
              <p:nvPicPr>
                <p:cNvPr id="26" name="Ink 25">
                  <a:extLst>
                    <a:ext uri="{FF2B5EF4-FFF2-40B4-BE49-F238E27FC236}">
                      <a16:creationId xmlns:a16="http://schemas.microsoft.com/office/drawing/2014/main" id="{167D87BE-C96A-4F4B-BD63-A29AB049359D}"/>
                    </a:ext>
                  </a:extLst>
                </p:cNvPr>
                <p:cNvPicPr/>
                <p:nvPr/>
              </p:nvPicPr>
              <p:blipFill>
                <a:blip r:embed="rId24"/>
                <a:stretch>
                  <a:fillRect/>
                </a:stretch>
              </p:blipFill>
              <p:spPr>
                <a:xfrm>
                  <a:off x="7454557" y="5102948"/>
                  <a:ext cx="25560" cy="65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8" name="Ink 27">
                <a:extLst>
                  <a:ext uri="{FF2B5EF4-FFF2-40B4-BE49-F238E27FC236}">
                    <a16:creationId xmlns:a16="http://schemas.microsoft.com/office/drawing/2014/main" id="{1E957545-683B-1B70-19B7-2EC80A0F072E}"/>
                  </a:ext>
                </a:extLst>
              </p14:cNvPr>
              <p14:cNvContentPartPr/>
              <p14:nvPr/>
            </p14:nvContentPartPr>
            <p14:xfrm>
              <a:off x="7122997" y="7321628"/>
              <a:ext cx="360" cy="360"/>
            </p14:xfrm>
          </p:contentPart>
        </mc:Choice>
        <mc:Fallback xmlns="">
          <p:pic>
            <p:nvPicPr>
              <p:cNvPr id="28" name="Ink 27">
                <a:extLst>
                  <a:ext uri="{FF2B5EF4-FFF2-40B4-BE49-F238E27FC236}">
                    <a16:creationId xmlns:a16="http://schemas.microsoft.com/office/drawing/2014/main" id="{1E957545-683B-1B70-19B7-2EC80A0F072E}"/>
                  </a:ext>
                </a:extLst>
              </p:cNvPr>
              <p:cNvPicPr/>
              <p:nvPr/>
            </p:nvPicPr>
            <p:blipFill>
              <a:blip r:embed="rId6"/>
              <a:stretch>
                <a:fillRect/>
              </a:stretch>
            </p:blipFill>
            <p:spPr>
              <a:xfrm>
                <a:off x="7116877" y="7315508"/>
                <a:ext cx="12600" cy="12600"/>
              </a:xfrm>
              <a:prstGeom prst="rect">
                <a:avLst/>
              </a:prstGeom>
            </p:spPr>
          </p:pic>
        </mc:Fallback>
      </mc:AlternateContent>
      <p:sp>
        <p:nvSpPr>
          <p:cNvPr id="4" name="TextBox 3">
            <a:extLst>
              <a:ext uri="{FF2B5EF4-FFF2-40B4-BE49-F238E27FC236}">
                <a16:creationId xmlns:a16="http://schemas.microsoft.com/office/drawing/2014/main" id="{A97B007A-5974-8BA4-3597-57617B1BA3F0}"/>
              </a:ext>
            </a:extLst>
          </p:cNvPr>
          <p:cNvSpPr txBox="1"/>
          <p:nvPr/>
        </p:nvSpPr>
        <p:spPr>
          <a:xfrm>
            <a:off x="4371009" y="1896763"/>
            <a:ext cx="275198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Pages Data Portability API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Consent Screen</a:t>
            </a:r>
            <a:endParaRPr kumimoji="0" lang="en-US" sz="1800" b="0" i="0" u="sng" strike="noStrike" kern="1200" cap="none" spc="0" normalizeH="0" baseline="0" noProof="0">
              <a:ln>
                <a:noFill/>
              </a:ln>
              <a:solidFill>
                <a:srgbClr val="1B1B1B"/>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F4C4D26-01A6-62BA-1879-9C8191050D2B}"/>
              </a:ext>
            </a:extLst>
          </p:cNvPr>
          <p:cNvSpPr txBox="1"/>
          <p:nvPr/>
        </p:nvSpPr>
        <p:spPr>
          <a:xfrm>
            <a:off x="8141883" y="1860807"/>
            <a:ext cx="28245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B1B1B"/>
                </a:solidFill>
                <a:effectLst/>
                <a:uLnTx/>
                <a:uFillTx/>
                <a:latin typeface="Aptos" panose="02110004020202020204"/>
                <a:ea typeface="+mn-ea"/>
                <a:cs typeface="+mn-cs"/>
              </a:rPr>
              <a:t>Sample “Page Follows” Data Returned</a:t>
            </a:r>
          </a:p>
        </p:txBody>
      </p:sp>
      <p:pic>
        <p:nvPicPr>
          <p:cNvPr id="20" name="Picture 19">
            <a:extLst>
              <a:ext uri="{FF2B5EF4-FFF2-40B4-BE49-F238E27FC236}">
                <a16:creationId xmlns:a16="http://schemas.microsoft.com/office/drawing/2014/main" id="{A14BF785-C400-B6D3-F49D-52E26F63C2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33875" y="2463715"/>
            <a:ext cx="3703752" cy="3795895"/>
          </a:xfrm>
          <a:prstGeom prst="rect">
            <a:avLst/>
          </a:prstGeom>
        </p:spPr>
      </p:pic>
      <p:pic>
        <p:nvPicPr>
          <p:cNvPr id="24" name="Picture 23">
            <a:extLst>
              <a:ext uri="{FF2B5EF4-FFF2-40B4-BE49-F238E27FC236}">
                <a16:creationId xmlns:a16="http://schemas.microsoft.com/office/drawing/2014/main" id="{20FDF342-1728-4587-1B1B-DA5518495DFF}"/>
              </a:ext>
            </a:extLst>
          </p:cNvPr>
          <p:cNvPicPr>
            <a:picLocks noChangeAspect="1"/>
          </p:cNvPicPr>
          <p:nvPr/>
        </p:nvPicPr>
        <p:blipFill>
          <a:blip r:embed="rId27"/>
          <a:stretch>
            <a:fillRect/>
          </a:stretch>
        </p:blipFill>
        <p:spPr>
          <a:xfrm>
            <a:off x="417443" y="2502065"/>
            <a:ext cx="2771011" cy="4021291"/>
          </a:xfrm>
          <a:prstGeom prst="rect">
            <a:avLst/>
          </a:prstGeom>
        </p:spPr>
      </p:pic>
      <p:pic>
        <p:nvPicPr>
          <p:cNvPr id="1028" name="Picture 4" descr="Image preview">
            <a:extLst>
              <a:ext uri="{FF2B5EF4-FFF2-40B4-BE49-F238E27FC236}">
                <a16:creationId xmlns:a16="http://schemas.microsoft.com/office/drawing/2014/main" id="{71D0E791-9253-2E1C-20CD-897BEEFCAF6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66533" y="2536334"/>
            <a:ext cx="1841269" cy="385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9761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https://app.sli.do/event/prjNqZjsdXHP73Nep8otN8</a:t>
            </a:r>
            <a:r>
              <a:rPr lang="fr-BE" dirty="0"/>
              <a:t> </a:t>
            </a:r>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3596369</a:t>
            </a:r>
            <a:endParaRPr lang="fr-BE" dirty="0"/>
          </a:p>
        </p:txBody>
      </p:sp>
    </p:spTree>
    <p:extLst>
      <p:ext uri="{BB962C8B-B14F-4D97-AF65-F5344CB8AC3E}">
        <p14:creationId xmlns:p14="http://schemas.microsoft.com/office/powerpoint/2010/main" val="3546238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b="0" kern="1200">
                <a:solidFill>
                  <a:schemeClr val="tx1"/>
                </a:solidFill>
                <a:latin typeface="+mj-lt"/>
                <a:ea typeface="+mj-ea"/>
                <a:cs typeface="+mj-cs"/>
              </a:rPr>
              <a:t>Article 6(5) – Ranking</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B94E645-BFD6-C823-54DD-16923A271628}"/>
              </a:ext>
            </a:extLst>
          </p:cNvPr>
          <p:cNvSpPr txBox="1"/>
          <p:nvPr/>
        </p:nvSpPr>
        <p:spPr>
          <a:xfrm>
            <a:off x="841248" y="2220648"/>
            <a:ext cx="448640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The LinkedIn CPS feed ranks its content neutrally regardless of 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LinkedIn previously provided a “Jobs You Might Be Interested In” (“JYMBII”) module populated with job posts (from the distinct Jobs service provided together with the LinkedIn designated CPS) on the CPS feed </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Segoe UI"/>
              </a:rPr>
              <a:t>based on relevance to members who may be actively seeking jobs on LinkedIn</a:t>
            </a: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Segoe UI"/>
              </a:rPr>
              <a:t>LinkedIn has removed the JYMBII module from the feed altogether for EEA members.</a:t>
            </a: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p:txBody>
      </p:sp>
      <p:pic>
        <p:nvPicPr>
          <p:cNvPr id="4" name="Picture 3" descr="A screenshot of a social media page&#10;&#10;Description automatically generated">
            <a:extLst>
              <a:ext uri="{FF2B5EF4-FFF2-40B4-BE49-F238E27FC236}">
                <a16:creationId xmlns:a16="http://schemas.microsoft.com/office/drawing/2014/main" id="{3663C3ED-C2AD-D5C3-5709-D3277F6D6868}"/>
              </a:ext>
            </a:extLst>
          </p:cNvPr>
          <p:cNvPicPr>
            <a:picLocks noChangeAspect="1"/>
          </p:cNvPicPr>
          <p:nvPr/>
        </p:nvPicPr>
        <p:blipFill>
          <a:blip r:embed="rId2"/>
          <a:stretch>
            <a:fillRect/>
          </a:stretch>
        </p:blipFill>
        <p:spPr>
          <a:xfrm>
            <a:off x="7460826" y="1840321"/>
            <a:ext cx="2280073" cy="4588916"/>
          </a:xfrm>
          <a:prstGeom prst="rect">
            <a:avLst/>
          </a:prstGeom>
        </p:spPr>
      </p:pic>
      <p:sp>
        <p:nvSpPr>
          <p:cNvPr id="2" name="Rectangle: Rounded Corners 1">
            <a:extLst>
              <a:ext uri="{FF2B5EF4-FFF2-40B4-BE49-F238E27FC236}">
                <a16:creationId xmlns:a16="http://schemas.microsoft.com/office/drawing/2014/main" id="{C3906AAE-7072-C272-DF92-0DDF0D0D6669}"/>
              </a:ext>
            </a:extLst>
          </p:cNvPr>
          <p:cNvSpPr/>
          <p:nvPr/>
        </p:nvSpPr>
        <p:spPr>
          <a:xfrm>
            <a:off x="7400828" y="4031805"/>
            <a:ext cx="2396433" cy="1689651"/>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39406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Title 4">
            <a:extLst>
              <a:ext uri="{FF2B5EF4-FFF2-40B4-BE49-F238E27FC236}">
                <a16:creationId xmlns:a16="http://schemas.microsoft.com/office/drawing/2014/main" id="{CE8A0A6A-7EAD-25CE-851A-5A22F73AEA1E}"/>
              </a:ext>
            </a:extLst>
          </p:cNvPr>
          <p:cNvSpPr>
            <a:spLocks noGrp="1"/>
          </p:cNvSpPr>
          <p:nvPr>
            <p:ph type="title"/>
          </p:nvPr>
        </p:nvSpPr>
        <p:spPr>
          <a:xfrm>
            <a:off x="841248" y="334644"/>
            <a:ext cx="10509504" cy="1076914"/>
          </a:xfrm>
        </p:spPr>
        <p:txBody>
          <a:bodyPr vert="horz" lIns="91440" tIns="45720" rIns="91440" bIns="45720" rtlCol="0" anchor="ctr">
            <a:normAutofit fontScale="90000"/>
          </a:bodyPr>
          <a:lstStyle/>
          <a:p>
            <a:r>
              <a:rPr lang="en-US" sz="4000" b="0" kern="1200">
                <a:solidFill>
                  <a:schemeClr val="tx1"/>
                </a:solidFill>
                <a:latin typeface="+mj-lt"/>
                <a:ea typeface="+mj-ea"/>
                <a:cs typeface="+mj-cs"/>
              </a:rPr>
              <a:t>Article 6(2) – Data not used in competition with business users</a:t>
            </a:r>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4F96D64-09C2-CD2F-B002-A6026E7D7373}"/>
              </a:ext>
            </a:extLst>
          </p:cNvPr>
          <p:cNvSpPr>
            <a:spLocks/>
          </p:cNvSpPr>
          <p:nvPr/>
        </p:nvSpPr>
        <p:spPr>
          <a:xfrm>
            <a:off x="838200" y="1896973"/>
            <a:ext cx="9906000" cy="3046988"/>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LinkedIn prohibits internal use of non-public business user data from its services to compete with business users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Internal data access controls across LinkedIn business lines to prevent unauthorized competitive use of business user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Specialized business training to all relevant teams and new Article 6(2) policy to prohibit and prevent unauthorized competitive use of business user data;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B1B"/>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B1B1B"/>
                </a:solidFill>
                <a:effectLst/>
                <a:uLnTx/>
                <a:uFillTx/>
                <a:latin typeface="Aptos" panose="02110004020202020204"/>
                <a:ea typeface="+mn-ea"/>
                <a:cs typeface="+mn-cs"/>
              </a:rPr>
              <a:t>Continued access management measures for sharing LinkedIn business user data within Microsoft.</a:t>
            </a:r>
          </a:p>
        </p:txBody>
      </p:sp>
    </p:spTree>
    <p:extLst>
      <p:ext uri="{BB962C8B-B14F-4D97-AF65-F5344CB8AC3E}">
        <p14:creationId xmlns:p14="http://schemas.microsoft.com/office/powerpoint/2010/main" val="183427310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a:extLst>
              <a:ext uri="{FF2B5EF4-FFF2-40B4-BE49-F238E27FC236}">
                <a16:creationId xmlns:a16="http://schemas.microsoft.com/office/drawing/2014/main" id="{B8A901C1-307A-A6B4-0FD7-3109033E245F}"/>
              </a:ext>
            </a:extLst>
          </p:cNvPr>
          <p:cNvSpPr>
            <a:spLocks noGrp="1"/>
          </p:cNvSpPr>
          <p:nvPr>
            <p:ph type="title"/>
          </p:nvPr>
        </p:nvSpPr>
        <p:spPr>
          <a:xfrm>
            <a:off x="464049" y="324899"/>
            <a:ext cx="10515600" cy="1325563"/>
          </a:xfrm>
        </p:spPr>
        <p:txBody>
          <a:bodyPr/>
          <a:lstStyle/>
          <a:p>
            <a:r>
              <a:rPr lang="en-IE" b="1" dirty="0">
                <a:solidFill>
                  <a:schemeClr val="bg1"/>
                </a:solidFill>
                <a:latin typeface="+mn-lt"/>
              </a:rPr>
              <a:t>Regulatory landscape - Platforms</a:t>
            </a:r>
          </a:p>
        </p:txBody>
      </p:sp>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a:solidFill>
                  <a:srgbClr val="2038A5"/>
                </a:solidFill>
                <a:latin typeface="+mn-lt"/>
              </a:rPr>
              <a:t>Rules </a:t>
            </a:r>
            <a:r>
              <a:rPr lang="de-DE" b="1" dirty="0" err="1">
                <a:solidFill>
                  <a:srgbClr val="2038A5"/>
                </a:solidFill>
                <a:latin typeface="+mn-lt"/>
              </a:rPr>
              <a:t>of</a:t>
            </a:r>
            <a:r>
              <a:rPr lang="de-DE" b="1" dirty="0">
                <a:solidFill>
                  <a:srgbClr val="2038A5"/>
                </a:solidFill>
                <a:latin typeface="+mn-lt"/>
              </a:rPr>
              <a:t> </a:t>
            </a:r>
            <a:r>
              <a:rPr lang="de-DE" b="1" dirty="0" err="1">
                <a:solidFill>
                  <a:srgbClr val="2038A5"/>
                </a:solidFill>
                <a:latin typeface="+mn-lt"/>
              </a:rPr>
              <a:t>engagement</a:t>
            </a:r>
            <a:endParaRPr lang="en-IE" b="1" dirty="0">
              <a:solidFill>
                <a:srgbClr val="2038A5"/>
              </a:solidFill>
              <a:latin typeface="+mn-lt"/>
            </a:endParaRPr>
          </a:p>
        </p:txBody>
      </p:sp>
      <p:sp>
        <p:nvSpPr>
          <p:cNvPr id="2" name="Content Placeholder 3">
            <a:extLst>
              <a:ext uri="{FF2B5EF4-FFF2-40B4-BE49-F238E27FC236}">
                <a16:creationId xmlns:a16="http://schemas.microsoft.com/office/drawing/2014/main" id="{02207335-052A-37C9-BF27-EBE6BE525528}"/>
              </a:ext>
            </a:extLst>
          </p:cNvPr>
          <p:cNvSpPr>
            <a:spLocks noGrp="1"/>
          </p:cNvSpPr>
          <p:nvPr>
            <p:ph idx="1"/>
          </p:nvPr>
        </p:nvSpPr>
        <p:spPr>
          <a:xfrm>
            <a:off x="592095" y="1377935"/>
            <a:ext cx="11362012" cy="3383640"/>
          </a:xfrm>
        </p:spPr>
        <p:txBody>
          <a:bodyPr/>
          <a:lstStyle/>
          <a:p>
            <a:pPr marL="446088" indent="-446088">
              <a:spcAft>
                <a:spcPts val="1200"/>
              </a:spcAft>
            </a:pPr>
            <a:r>
              <a:rPr lang="fr-BE" i="0" dirty="0"/>
              <a:t>Always state </a:t>
            </a:r>
            <a:r>
              <a:rPr lang="fr-BE" i="0" dirty="0" err="1"/>
              <a:t>your</a:t>
            </a:r>
            <a:r>
              <a:rPr lang="fr-BE" i="0" dirty="0"/>
              <a:t> </a:t>
            </a:r>
            <a:r>
              <a:rPr lang="fr-BE" b="1" i="0" dirty="0" err="1"/>
              <a:t>name</a:t>
            </a:r>
            <a:r>
              <a:rPr lang="fr-BE" b="1" i="0" dirty="0"/>
              <a:t> and organisation </a:t>
            </a:r>
            <a:r>
              <a:rPr lang="fr-BE" i="0" dirty="0"/>
              <a:t>(in room and via </a:t>
            </a:r>
            <a:r>
              <a:rPr lang="fr-BE" i="0" dirty="0" err="1"/>
              <a:t>slido</a:t>
            </a:r>
            <a:r>
              <a:rPr lang="fr-BE" i="0" dirty="0"/>
              <a:t>)</a:t>
            </a:r>
          </a:p>
          <a:p>
            <a:pPr marL="446088" indent="-446088"/>
            <a:r>
              <a:rPr lang="fr-BE" dirty="0"/>
              <a:t>Questions and </a:t>
            </a:r>
            <a:r>
              <a:rPr lang="fr-BE" dirty="0" err="1"/>
              <a:t>comments</a:t>
            </a:r>
            <a:r>
              <a:rPr lang="fr-BE" dirty="0"/>
              <a:t> </a:t>
            </a:r>
            <a:r>
              <a:rPr lang="fr-BE" dirty="0" err="1"/>
              <a:t>should</a:t>
            </a:r>
            <a:r>
              <a:rPr lang="fr-BE" dirty="0"/>
              <a:t> </a:t>
            </a:r>
            <a:r>
              <a:rPr lang="fr-BE" dirty="0" err="1"/>
              <a:t>be</a:t>
            </a:r>
            <a:r>
              <a:rPr lang="fr-BE" dirty="0"/>
              <a:t> </a:t>
            </a:r>
          </a:p>
          <a:p>
            <a:pPr marL="1349375" indent="-635000">
              <a:buFont typeface="Wingdings" panose="05000000000000000000" pitchFamily="2" charset="2"/>
              <a:buChar char="Ø"/>
            </a:pPr>
            <a:r>
              <a:rPr lang="fr-BE" b="1" dirty="0" err="1"/>
              <a:t>clear</a:t>
            </a:r>
            <a:r>
              <a:rPr lang="fr-BE" b="1" dirty="0"/>
              <a:t> and short</a:t>
            </a:r>
            <a:r>
              <a:rPr lang="fr-BE" dirty="0"/>
              <a:t> = </a:t>
            </a:r>
            <a:r>
              <a:rPr lang="fr-BE" b="1" dirty="0"/>
              <a:t>2 min max,</a:t>
            </a:r>
          </a:p>
          <a:p>
            <a:pPr marL="1349375" indent="-635000">
              <a:buFont typeface="Wingdings" panose="05000000000000000000" pitchFamily="2" charset="2"/>
              <a:buChar char="Ø"/>
            </a:pPr>
            <a:r>
              <a:rPr lang="fr-BE" b="1" dirty="0"/>
              <a:t>relevant and on-topic of the </a:t>
            </a:r>
            <a:r>
              <a:rPr lang="fr-BE" b="1" dirty="0" err="1"/>
              <a:t>specific</a:t>
            </a:r>
            <a:r>
              <a:rPr lang="fr-BE" b="1" dirty="0"/>
              <a:t> DMA obligation, </a:t>
            </a:r>
          </a:p>
          <a:p>
            <a:pPr marL="1349375" indent="-635000">
              <a:spcAft>
                <a:spcPts val="1200"/>
              </a:spcAft>
              <a:buFont typeface="Wingdings" panose="05000000000000000000" pitchFamily="2" charset="2"/>
              <a:buChar char="Ø"/>
            </a:pPr>
            <a:r>
              <a:rPr lang="fr-BE" b="1" dirty="0"/>
              <a:t>constructive.</a:t>
            </a:r>
          </a:p>
          <a:p>
            <a:pPr marL="446088" indent="-446088"/>
            <a:r>
              <a:rPr lang="fr-BE" b="1" dirty="0"/>
              <a:t>One question or comment </a:t>
            </a:r>
            <a:r>
              <a:rPr lang="fr-BE" dirty="0"/>
              <a:t>per intervention</a:t>
            </a:r>
          </a:p>
        </p:txBody>
      </p:sp>
      <p:pic>
        <p:nvPicPr>
          <p:cNvPr id="1026" name="Picture 2" descr="Brandfetch | Slido Logos &amp; Brand Assets">
            <a:extLst>
              <a:ext uri="{FF2B5EF4-FFF2-40B4-BE49-F238E27FC236}">
                <a16:creationId xmlns:a16="http://schemas.microsoft.com/office/drawing/2014/main" id="{5A8368F4-83EE-E517-36E1-87E7A2F8B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32" y="5325878"/>
            <a:ext cx="1682754" cy="5637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DBEA2CE4-AD0E-D966-2137-975D2527D1E6}"/>
              </a:ext>
            </a:extLst>
          </p:cNvPr>
          <p:cNvSpPr txBox="1">
            <a:spLocks/>
          </p:cNvSpPr>
          <p:nvPr/>
        </p:nvSpPr>
        <p:spPr>
          <a:xfrm>
            <a:off x="2844641" y="4914071"/>
            <a:ext cx="9109466" cy="1129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fr-BE" b="1" dirty="0"/>
              <a:t>Online questions and </a:t>
            </a:r>
            <a:r>
              <a:rPr lang="fr-BE" b="1" dirty="0" err="1"/>
              <a:t>comments</a:t>
            </a:r>
            <a:r>
              <a:rPr lang="fr-BE" b="1" dirty="0"/>
              <a:t> </a:t>
            </a:r>
            <a:r>
              <a:rPr lang="fr-BE" dirty="0"/>
              <a:t>via: </a:t>
            </a:r>
            <a:r>
              <a:rPr lang="fr-BE" dirty="0">
                <a:hlinkClick r:id="rId4"/>
              </a:rPr>
              <a:t>https://app.sli.do/event/prjNqZjsdXHP73Nep8otN8</a:t>
            </a:r>
            <a:r>
              <a:rPr lang="fr-BE" dirty="0"/>
              <a:t> </a:t>
            </a:r>
          </a:p>
          <a:p>
            <a:pPr marL="0" indent="0">
              <a:lnSpc>
                <a:spcPct val="110000"/>
              </a:lnSpc>
              <a:spcBef>
                <a:spcPts val="0"/>
              </a:spcBef>
              <a:buNone/>
            </a:pPr>
            <a:r>
              <a:rPr lang="fr-BE" dirty="0"/>
              <a:t>slido.com - </a:t>
            </a:r>
            <a:r>
              <a:rPr lang="en-US" dirty="0">
                <a:effectLst/>
                <a:ea typeface="Calibri" panose="020F0502020204030204" pitchFamily="34" charset="0"/>
              </a:rPr>
              <a:t># </a:t>
            </a:r>
            <a:r>
              <a:rPr lang="en-US" b="1" dirty="0">
                <a:effectLst/>
                <a:ea typeface="Calibri" panose="020F0502020204030204" pitchFamily="34" charset="0"/>
              </a:rPr>
              <a:t>3596369</a:t>
            </a:r>
            <a:endParaRPr lang="fr-BE" dirty="0"/>
          </a:p>
        </p:txBody>
      </p:sp>
    </p:spTree>
    <p:extLst>
      <p:ext uri="{BB962C8B-B14F-4D97-AF65-F5344CB8AC3E}">
        <p14:creationId xmlns:p14="http://schemas.microsoft.com/office/powerpoint/2010/main" val="226831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3EFA-4175-E1A7-C1FD-858FFEEF1E4C}"/>
              </a:ext>
            </a:extLst>
          </p:cNvPr>
          <p:cNvSpPr>
            <a:spLocks noGrp="1"/>
          </p:cNvSpPr>
          <p:nvPr>
            <p:ph type="ctrTitle"/>
          </p:nvPr>
        </p:nvSpPr>
        <p:spPr>
          <a:xfrm>
            <a:off x="1524000" y="2235200"/>
            <a:ext cx="9144000" cy="2387600"/>
          </a:xfrm>
        </p:spPr>
        <p:txBody>
          <a:bodyPr>
            <a:normAutofit fontScale="90000"/>
          </a:bodyPr>
          <a:lstStyle/>
          <a:p>
            <a:pPr>
              <a:lnSpc>
                <a:spcPct val="150000"/>
              </a:lnSpc>
              <a:spcAft>
                <a:spcPts val="2400"/>
              </a:spcAft>
            </a:pPr>
            <a:r>
              <a:rPr lang="en-IE" dirty="0"/>
              <a:t>Thank you</a:t>
            </a:r>
            <a:br>
              <a:rPr lang="en-IE" dirty="0"/>
            </a:br>
            <a:endParaRPr lang="en-IE" dirty="0"/>
          </a:p>
        </p:txBody>
      </p:sp>
    </p:spTree>
    <p:extLst>
      <p:ext uri="{BB962C8B-B14F-4D97-AF65-F5344CB8AC3E}">
        <p14:creationId xmlns:p14="http://schemas.microsoft.com/office/powerpoint/2010/main" val="9436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62717-882B-4C15-8876-3E2BD56EA2A1}"/>
              </a:ext>
            </a:extLst>
          </p:cNvPr>
          <p:cNvSpPr txBox="1">
            <a:spLocks/>
          </p:cNvSpPr>
          <p:nvPr/>
        </p:nvSpPr>
        <p:spPr>
          <a:xfrm>
            <a:off x="6436242" y="2008812"/>
            <a:ext cx="562064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b="1" dirty="0">
                <a:solidFill>
                  <a:schemeClr val="bg1"/>
                </a:solidFill>
                <a:latin typeface="+mn-lt"/>
              </a:rPr>
              <a:t>Session 1</a:t>
            </a:r>
          </a:p>
          <a:p>
            <a:r>
              <a:rPr lang="en-US" sz="3600" dirty="0">
                <a:solidFill>
                  <a:schemeClr val="bg1"/>
                </a:solidFill>
                <a:latin typeface="+mn-lt"/>
              </a:rPr>
              <a:t>Windows PC OS </a:t>
            </a:r>
          </a:p>
          <a:p>
            <a:r>
              <a:rPr lang="en-US" sz="3600" dirty="0">
                <a:solidFill>
                  <a:schemeClr val="bg1"/>
                </a:solidFill>
                <a:latin typeface="+mn-lt"/>
              </a:rPr>
              <a:t>(Articles 5.2, 6.2, 6.3, 6.4, 6.7, 6.9 and 6.10)</a:t>
            </a:r>
            <a:endParaRPr lang="en-IE" sz="3600" dirty="0">
              <a:solidFill>
                <a:schemeClr val="bg1"/>
              </a:solidFill>
              <a:latin typeface="+mn-lt"/>
            </a:endParaRPr>
          </a:p>
        </p:txBody>
      </p:sp>
    </p:spTree>
    <p:extLst>
      <p:ext uri="{BB962C8B-B14F-4D97-AF65-F5344CB8AC3E}">
        <p14:creationId xmlns:p14="http://schemas.microsoft.com/office/powerpoint/2010/main" val="3342188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5(2)</a:t>
            </a:r>
            <a:endParaRPr lang="en-IE" b="1" dirty="0">
              <a:solidFill>
                <a:srgbClr val="2038A5"/>
              </a:solidFill>
              <a:latin typeface="+mn-lt"/>
            </a:endParaRPr>
          </a:p>
        </p:txBody>
      </p:sp>
      <p:sp>
        <p:nvSpPr>
          <p:cNvPr id="4" name="Content Placeholder 3">
            <a:extLst>
              <a:ext uri="{FF2B5EF4-FFF2-40B4-BE49-F238E27FC236}">
                <a16:creationId xmlns:a16="http://schemas.microsoft.com/office/drawing/2014/main" id="{7039840B-81D7-6248-02EC-C6CA9D36C866}"/>
              </a:ext>
            </a:extLst>
          </p:cNvPr>
          <p:cNvSpPr txBox="1">
            <a:spLocks/>
          </p:cNvSpPr>
          <p:nvPr/>
        </p:nvSpPr>
        <p:spPr>
          <a:xfrm>
            <a:off x="592095" y="1342713"/>
            <a:ext cx="10752845" cy="49485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t>
            </a:r>
            <a:r>
              <a:rPr lang="en-US" sz="2100" dirty="0"/>
              <a:t>The gatekeeper shall not do any of the following: </a:t>
            </a:r>
          </a:p>
          <a:p>
            <a:pPr marL="457200" indent="-457200">
              <a:buFont typeface="+mj-lt"/>
              <a:buAutoNum type="alphaLcParenR"/>
            </a:pPr>
            <a:r>
              <a:rPr lang="en-US" sz="2100" dirty="0"/>
              <a:t>process, for the purpose of providing online advertising services, personal data of end users using services of third parties that make use of core platform services of the gatekeeper; </a:t>
            </a:r>
          </a:p>
          <a:p>
            <a:pPr marL="457200" indent="-457200">
              <a:buFont typeface="+mj-lt"/>
              <a:buAutoNum type="alphaLcParenR"/>
            </a:pPr>
            <a:r>
              <a:rPr lang="en-US" sz="2100" dirty="0"/>
              <a:t>combine personal data from the relevant core platform service with personal data from any further core platform services or from any other services provided by the gatekeeper or with personal data from third-party services; </a:t>
            </a:r>
          </a:p>
          <a:p>
            <a:pPr marL="457200" indent="-457200">
              <a:buFont typeface="+mj-lt"/>
              <a:buAutoNum type="alphaLcParenR"/>
            </a:pPr>
            <a:r>
              <a:rPr lang="en-US" sz="2100" dirty="0"/>
              <a:t>cross-use personal data from the relevant core platform service in other services provided separately by the gatekeeper, including other core platform services, and vice versa; and</a:t>
            </a:r>
          </a:p>
          <a:p>
            <a:pPr marL="457200" indent="-457200">
              <a:buFont typeface="+mj-lt"/>
              <a:buAutoNum type="alphaLcParenR"/>
            </a:pPr>
            <a:r>
              <a:rPr lang="en-US" sz="2100" dirty="0"/>
              <a:t>sign in end users to other services of the gatekeeper in order to combine personal data, </a:t>
            </a:r>
          </a:p>
          <a:p>
            <a:pPr marL="0" indent="0">
              <a:buFont typeface="Arial" panose="020B0604020202020204" pitchFamily="34" charset="0"/>
              <a:buNone/>
            </a:pPr>
            <a:r>
              <a:rPr lang="en-US" sz="2100" dirty="0"/>
              <a:t>unless the end user has been presented with the specific choice and has given consent within the meaning of Article 4, point (11), and Article 7 of Regulation (EU) 2016/679. </a:t>
            </a:r>
          </a:p>
          <a:p>
            <a:pPr marL="0" indent="0">
              <a:buFont typeface="Arial" panose="020B0604020202020204" pitchFamily="34" charset="0"/>
              <a:buNone/>
            </a:pPr>
            <a:r>
              <a:rPr lang="en-US" sz="2100" dirty="0"/>
              <a:t>Where the consent given for the purposes of the first subparagraph has been refused or withdrawn by the end user, the gatekeeper shall not repeat its request for consent for the same purpose more than once within a period of one year. </a:t>
            </a:r>
          </a:p>
          <a:p>
            <a:pPr marL="0" indent="0">
              <a:buNone/>
            </a:pPr>
            <a:r>
              <a:rPr lang="en-US" sz="2100" dirty="0"/>
              <a:t>This paragraph is without prejudice to the possibility for the gatekeeper to rely on Article 6(1), points (c), (d) and (e) of Regulation (EU) 2016/679, where applicable.”</a:t>
            </a:r>
            <a:endParaRPr lang="en-IE" sz="2100" dirty="0"/>
          </a:p>
          <a:p>
            <a:pPr marL="0" indent="0">
              <a:buFont typeface="Arial" panose="020B0604020202020204" pitchFamily="34" charset="0"/>
              <a:buNone/>
            </a:pPr>
            <a:endParaRPr lang="en-US" sz="1600" dirty="0"/>
          </a:p>
        </p:txBody>
      </p:sp>
    </p:spTree>
    <p:extLst>
      <p:ext uri="{BB962C8B-B14F-4D97-AF65-F5344CB8AC3E}">
        <p14:creationId xmlns:p14="http://schemas.microsoft.com/office/powerpoint/2010/main" val="178346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6(2)</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B3E91700-4F62-28CA-3051-3BCD817BEC1F}"/>
              </a:ext>
            </a:extLst>
          </p:cNvPr>
          <p:cNvSpPr txBox="1"/>
          <p:nvPr/>
        </p:nvSpPr>
        <p:spPr>
          <a:xfrm>
            <a:off x="592095" y="1429963"/>
            <a:ext cx="10515600" cy="4524315"/>
          </a:xfrm>
          <a:prstGeom prst="rect">
            <a:avLst/>
          </a:prstGeom>
          <a:noFill/>
        </p:spPr>
        <p:txBody>
          <a:bodyPr wrap="square">
            <a:spAutoFit/>
          </a:bodyPr>
          <a:lstStyle/>
          <a:p>
            <a:pPr marL="0" indent="0">
              <a:buNone/>
            </a:pPr>
            <a:r>
              <a:rPr lang="en-US" sz="2400" dirty="0"/>
              <a:t>“The gatekeeper shall not use, in competition with business users, any data that is not publicly available that is generated or provided by those business users in the context of their use of the relevant core platform services or of the services provided together with, or in support of, the relevant core platform services, including data generated or provided by the customers of those business users. </a:t>
            </a:r>
          </a:p>
          <a:p>
            <a:pPr marL="0" indent="0">
              <a:buNone/>
            </a:pPr>
            <a:endParaRPr lang="en-US" sz="2400" dirty="0"/>
          </a:p>
          <a:p>
            <a:pPr marL="0" indent="0">
              <a:buNone/>
            </a:pPr>
            <a:r>
              <a:rPr lang="en-US" sz="2400" dirty="0"/>
              <a:t>For the purposes of the first subparagraph, the data that is not publicly available shall include any aggregated and non-aggregated data generated by business users that can be inferred from, or collected through, the commercial activities of business users or their customers, including click, search, view and voice data, on the relevant core platform services or on services provided together with, or in support of, the relevant core platform services of the gatekeeper.”</a:t>
            </a:r>
            <a:endParaRPr lang="en-IE" sz="2400" dirty="0"/>
          </a:p>
        </p:txBody>
      </p:sp>
    </p:spTree>
    <p:extLst>
      <p:ext uri="{BB962C8B-B14F-4D97-AF65-F5344CB8AC3E}">
        <p14:creationId xmlns:p14="http://schemas.microsoft.com/office/powerpoint/2010/main" val="130987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6(3)</a:t>
            </a:r>
            <a:endParaRPr lang="en-IE" b="1" dirty="0">
              <a:solidFill>
                <a:srgbClr val="2038A5"/>
              </a:solidFill>
              <a:latin typeface="+mn-lt"/>
            </a:endParaRPr>
          </a:p>
        </p:txBody>
      </p:sp>
      <p:sp>
        <p:nvSpPr>
          <p:cNvPr id="8" name="TextBox 7">
            <a:extLst>
              <a:ext uri="{FF2B5EF4-FFF2-40B4-BE49-F238E27FC236}">
                <a16:creationId xmlns:a16="http://schemas.microsoft.com/office/drawing/2014/main" id="{B68E8CD5-23E2-DBA2-B72A-54F82670E69C}"/>
              </a:ext>
            </a:extLst>
          </p:cNvPr>
          <p:cNvSpPr txBox="1"/>
          <p:nvPr/>
        </p:nvSpPr>
        <p:spPr>
          <a:xfrm>
            <a:off x="592095" y="1350216"/>
            <a:ext cx="11007810" cy="4401205"/>
          </a:xfrm>
          <a:prstGeom prst="rect">
            <a:avLst/>
          </a:prstGeom>
          <a:noFill/>
        </p:spPr>
        <p:txBody>
          <a:bodyPr wrap="square">
            <a:spAutoFit/>
          </a:bodyPr>
          <a:lstStyle/>
          <a:p>
            <a:pPr marL="0" indent="0">
              <a:buNone/>
            </a:pPr>
            <a:r>
              <a:rPr lang="en-US" dirty="0"/>
              <a:t>“</a:t>
            </a:r>
            <a:r>
              <a:rPr lang="en-US" sz="2000" dirty="0"/>
              <a:t>The gatekeeper shall allow and technically enable end users to easily un-install any software applications on the operating system of the gatekeeper, without prejudice to the possibility for that gatekeeper to restrict such un-installation in relation to software applications that are essential for the functioning of the operating system or of the device and which cannot technically be offered on a standalone basis by third parties. </a:t>
            </a:r>
          </a:p>
          <a:p>
            <a:pPr marL="0" indent="0">
              <a:buNone/>
            </a:pPr>
            <a:endParaRPr lang="en-US" sz="2000" dirty="0"/>
          </a:p>
          <a:p>
            <a:pPr marL="0" indent="0">
              <a:buNone/>
            </a:pPr>
            <a:r>
              <a:rPr lang="en-US" sz="2000" dirty="0"/>
              <a:t>The gatekeeper shall allow and technically enable end users to easily change default settings on the operating system, virtual assistant and web browser of the gatekeeper that direct or steer end users to products or services provided by the gatekeeper. That includes prompting end users, at the moment of the end users’ first use of an online search engine, virtual assistant or web browser of the gatekeeper listed in the designation decision pursuant to Article 3(9), to choose, from a list of the main available service providers, the online search engine, virtual assistant or web browser to which the operating system of the gatekeeper directs or steers users by default, and the online search engine to which the virtual assistant and the web browser of the gatekeeper directs or steers users by default.”</a:t>
            </a:r>
            <a:endParaRPr lang="en-IE" sz="2000" dirty="0"/>
          </a:p>
        </p:txBody>
      </p:sp>
    </p:spTree>
    <p:extLst>
      <p:ext uri="{BB962C8B-B14F-4D97-AF65-F5344CB8AC3E}">
        <p14:creationId xmlns:p14="http://schemas.microsoft.com/office/powerpoint/2010/main" val="2112377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40F6CB7-D817-40D6-6BE0-5BA51DB458FD}"/>
              </a:ext>
            </a:extLst>
          </p:cNvPr>
          <p:cNvSpPr txBox="1">
            <a:spLocks/>
          </p:cNvSpPr>
          <p:nvPr/>
        </p:nvSpPr>
        <p:spPr>
          <a:xfrm>
            <a:off x="592095" y="104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b="1" dirty="0" err="1">
                <a:solidFill>
                  <a:srgbClr val="2038A5"/>
                </a:solidFill>
                <a:latin typeface="+mn-lt"/>
              </a:rPr>
              <a:t>Article</a:t>
            </a:r>
            <a:r>
              <a:rPr lang="de-DE" b="1" dirty="0">
                <a:solidFill>
                  <a:srgbClr val="2038A5"/>
                </a:solidFill>
                <a:latin typeface="+mn-lt"/>
              </a:rPr>
              <a:t> 6(4)</a:t>
            </a:r>
            <a:endParaRPr lang="en-IE" b="1" dirty="0">
              <a:solidFill>
                <a:srgbClr val="2038A5"/>
              </a:solidFill>
              <a:latin typeface="+mn-lt"/>
            </a:endParaRPr>
          </a:p>
        </p:txBody>
      </p:sp>
      <p:sp>
        <p:nvSpPr>
          <p:cNvPr id="3" name="TextBox 2">
            <a:extLst>
              <a:ext uri="{FF2B5EF4-FFF2-40B4-BE49-F238E27FC236}">
                <a16:creationId xmlns:a16="http://schemas.microsoft.com/office/drawing/2014/main" id="{C2CD9991-EAEB-82C7-AEC6-6489356772A7}"/>
              </a:ext>
            </a:extLst>
          </p:cNvPr>
          <p:cNvSpPr txBox="1"/>
          <p:nvPr/>
        </p:nvSpPr>
        <p:spPr>
          <a:xfrm>
            <a:off x="592095" y="1169988"/>
            <a:ext cx="11007810" cy="5355312"/>
          </a:xfrm>
          <a:prstGeom prst="rect">
            <a:avLst/>
          </a:prstGeom>
          <a:noFill/>
        </p:spPr>
        <p:txBody>
          <a:bodyPr wrap="square">
            <a:spAutoFit/>
          </a:bodyPr>
          <a:lstStyle/>
          <a:p>
            <a:pPr marL="0" indent="0">
              <a:buNone/>
            </a:pPr>
            <a:r>
              <a:rPr lang="en-US" sz="1800" dirty="0"/>
              <a:t>“The gatekeeper shall allow and technically enable the installation and effective use of third-party software applications or software application stores using, or interoperating with, its operating system and allow those software applications or software application stores to be accessed by means other than the relevant core platform services of that gatekeeper. The gatekeeper shall, where applicable, not prevent the downloaded third-party software applications or software application stores from prompting end users to decide whether they want to set that downloaded software application or software application store as their default. The gatekeeper shall technically enable end users who decide to set that downloaded software application or software application store as their default to carry out that change easily. </a:t>
            </a:r>
          </a:p>
          <a:p>
            <a:pPr marL="0" indent="0">
              <a:buNone/>
            </a:pPr>
            <a:endParaRPr lang="en-US" sz="1800" dirty="0"/>
          </a:p>
          <a:p>
            <a:pPr marL="0" indent="0">
              <a:buNone/>
            </a:pPr>
            <a:r>
              <a:rPr lang="en-US" sz="1800" dirty="0"/>
              <a:t>The gatekeeper shall not be prevented from taking, to the extent that they are strictly necessary and proportionate, measures to ensure that third-party software applications or software application stores do not endanger the integrity of the hardware or operating system provided by the gatekeeper, provided that such measures are duly justified by the gatekeeper. </a:t>
            </a:r>
          </a:p>
          <a:p>
            <a:pPr marL="0" indent="0">
              <a:buNone/>
            </a:pPr>
            <a:endParaRPr lang="en-US" sz="1800" dirty="0"/>
          </a:p>
          <a:p>
            <a:r>
              <a:rPr lang="en-US" sz="1800" dirty="0"/>
              <a:t>Furthermore, the gatekeeper shall not be prevented from applying, to the extent that they are strictly necessary and proportionate, measures and settings other than default settings, enabling end users to effectively protect security in relation to third-party software applications or software application stores, provided that such measures and settings other than default settings are duly justified by the gatekeeper.”</a:t>
            </a:r>
            <a:endParaRPr lang="en-IE" sz="1800" dirty="0"/>
          </a:p>
          <a:p>
            <a:pPr marL="0" indent="0">
              <a:buNone/>
            </a:pPr>
            <a:endParaRPr lang="en-IE" sz="1800" dirty="0"/>
          </a:p>
        </p:txBody>
      </p:sp>
    </p:spTree>
    <p:extLst>
      <p:ext uri="{BB962C8B-B14F-4D97-AF65-F5344CB8AC3E}">
        <p14:creationId xmlns:p14="http://schemas.microsoft.com/office/powerpoint/2010/main" val="7595626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DX – White">
  <a:themeElements>
    <a:clrScheme name="SigX">
      <a:dk1>
        <a:srgbClr val="1B1B1B"/>
      </a:dk1>
      <a:lt1>
        <a:srgbClr val="FFFFFF"/>
      </a:lt1>
      <a:dk2>
        <a:srgbClr val="2B2B2B"/>
      </a:dk2>
      <a:lt2>
        <a:srgbClr val="F9F9F9"/>
      </a:lt2>
      <a:accent1>
        <a:srgbClr val="646464"/>
      </a:accent1>
      <a:accent2>
        <a:srgbClr val="0073D4"/>
      </a:accent2>
      <a:accent3>
        <a:srgbClr val="003D92"/>
      </a:accent3>
      <a:accent4>
        <a:srgbClr val="0F7B0F"/>
      </a:accent4>
      <a:accent5>
        <a:srgbClr val="9D5D00"/>
      </a:accent5>
      <a:accent6>
        <a:srgbClr val="C42B1C"/>
      </a:accent6>
      <a:hlink>
        <a:srgbClr val="8661C5"/>
      </a:hlink>
      <a:folHlink>
        <a:srgbClr val="8661C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ttachment_Id xmlns="aaad0b86-1dbf-48d2-99f8-fcc2ae493c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2FCCED0C3CA34289BDE3963578B741" ma:contentTypeVersion="3" ma:contentTypeDescription="Create a new document." ma:contentTypeScope="" ma:versionID="fc7af3474e9c5cda3d834e52bb51166d">
  <xsd:schema xmlns:xsd="http://www.w3.org/2001/XMLSchema" xmlns:xs="http://www.w3.org/2001/XMLSchema" xmlns:p="http://schemas.microsoft.com/office/2006/metadata/properties" xmlns:ns2="38080443-59f1-4468-9185-e277ce99790f" xmlns:ns3="aaad0b86-1dbf-48d2-99f8-fcc2ae493cdc" targetNamespace="http://schemas.microsoft.com/office/2006/metadata/properties" ma:root="true" ma:fieldsID="7e742c72fabc2c9633e3e9b3f801ed08" ns2:_="" ns3:_="">
    <xsd:import namespace="38080443-59f1-4468-9185-e277ce99790f"/>
    <xsd:import namespace="aaad0b86-1dbf-48d2-99f8-fcc2ae493cdc"/>
    <xsd:element name="properties">
      <xsd:complexType>
        <xsd:sequence>
          <xsd:element name="documentManagement">
            <xsd:complexType>
              <xsd:all>
                <xsd:element ref="ns2:SharedWithUsers" minOccurs="0"/>
                <xsd:element ref="ns2:SharedWithDetails" minOccurs="0"/>
                <xsd:element ref="ns3:Attachment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80443-59f1-4468-9185-e277ce9979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d0b86-1dbf-48d2-99f8-fcc2ae493cdc" elementFormDefault="qualified">
    <xsd:import namespace="http://schemas.microsoft.com/office/2006/documentManagement/types"/>
    <xsd:import namespace="http://schemas.microsoft.com/office/infopath/2007/PartnerControls"/>
    <xsd:element name="Attachment_Id" ma:index="10" nillable="true" ma:displayName="Attachment_Id" ma:internalName="Attachment_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7B4CF7-7FE2-4DB7-A864-DF8D9AB202F8}">
  <ds:schemaRef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38080443-59f1-4468-9185-e277ce99790f"/>
    <ds:schemaRef ds:uri="aaad0b86-1dbf-48d2-99f8-fcc2ae493cdc"/>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99F9901C-29EA-4317-B73E-E8D338B76E6C}">
  <ds:schemaRefs>
    <ds:schemaRef ds:uri="http://schemas.microsoft.com/sharepoint/v3/contenttype/forms"/>
  </ds:schemaRefs>
</ds:datastoreItem>
</file>

<file path=customXml/itemProps3.xml><?xml version="1.0" encoding="utf-8"?>
<ds:datastoreItem xmlns:ds="http://schemas.openxmlformats.org/officeDocument/2006/customXml" ds:itemID="{48C60646-3919-4855-BC0B-FBC90764E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80443-59f1-4468-9185-e277ce99790f"/>
    <ds:schemaRef ds:uri="aaad0b86-1dbf-48d2-99f8-fcc2ae493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8541</TotalTime>
  <Words>3655</Words>
  <Application>Microsoft Office PowerPoint</Application>
  <PresentationFormat>Widescreen</PresentationFormat>
  <Paragraphs>254</Paragraphs>
  <Slides>43</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Aptos</vt:lpstr>
      <vt:lpstr>Aptos Display</vt:lpstr>
      <vt:lpstr>Arial</vt:lpstr>
      <vt:lpstr>Calibri</vt:lpstr>
      <vt:lpstr>Calibri Light</vt:lpstr>
      <vt:lpstr>Segoe UI</vt:lpstr>
      <vt:lpstr>Wingdings</vt:lpstr>
      <vt:lpstr>Thème Office</vt:lpstr>
      <vt:lpstr>WDX – White</vt:lpstr>
      <vt:lpstr>PowerPoint Presentation</vt:lpstr>
      <vt:lpstr>Regulatory landscape - Platforms</vt:lpstr>
      <vt:lpstr>Regulatory landscape - Platforms</vt:lpstr>
      <vt:lpstr>Regulatory landscape -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Windows </vt:lpstr>
      <vt:lpstr>Article 6(3) Users Can Uninstall Applications on Windows</vt:lpstr>
      <vt:lpstr>Article 6(3) and 6(4) Defaults Are Easily Configurable on Windows</vt:lpstr>
      <vt:lpstr>Article 6(3) and 6(4) Defaults Are Easily Configurable on Windows</vt:lpstr>
      <vt:lpstr>Article 6(3) and 6(4) Defaults Are Easily Configurable on Windows</vt:lpstr>
      <vt:lpstr>Article 6(7) – Interoperability</vt:lpstr>
      <vt:lpstr>Article 6(7) – Windows Search Box Extensibility</vt:lpstr>
      <vt:lpstr>Article 6(7) – Windows 11 Widgets Board –  Feed Extensibility</vt:lpstr>
      <vt:lpstr>Article 6(7) – Windows 11 Widgets Board –  Feed Extensibility</vt:lpstr>
      <vt:lpstr>Windows Data</vt:lpstr>
      <vt:lpstr>Article 5(2)(b)-(c) – Windows Obtains Consent to Cross-use or Combine Windows Diagnostic Data </vt:lpstr>
      <vt:lpstr>Article 6(2) – Microsoft does not use Windows Diagnostic Data in Competition with Business Users</vt:lpstr>
      <vt:lpstr>Articles 6(9) and 6(10) – Access to Windows Diagnostic Data for End Users and Business Users</vt:lpstr>
      <vt:lpstr>Regulatory landscape - Platforms</vt:lpstr>
      <vt:lpstr>Coffee break </vt:lpstr>
      <vt:lpstr>PowerPoint Presentation</vt:lpstr>
      <vt:lpstr>PowerPoint Presentation</vt:lpstr>
      <vt:lpstr>PowerPoint Presentation</vt:lpstr>
      <vt:lpstr>PowerPoint Presentation</vt:lpstr>
      <vt:lpstr>PowerPoint Presentation</vt:lpstr>
      <vt:lpstr>LinkedIn</vt:lpstr>
      <vt:lpstr>Article 5(2)(a)-(b) – Consent to process and combine personal data</vt:lpstr>
      <vt:lpstr>Article 5(2)(a)-(b) – Consent to process and combine personal data</vt:lpstr>
      <vt:lpstr>Article 5(2)(c) – Data cross-use</vt:lpstr>
      <vt:lpstr>Article 6(9) – Data access for end users</vt:lpstr>
      <vt:lpstr>Article 6(9) – Data access for end users</vt:lpstr>
      <vt:lpstr>Article 6(10) – Data access for business users</vt:lpstr>
      <vt:lpstr>Article 6(10) – Data access for business users</vt:lpstr>
      <vt:lpstr>Article 6(5) – Ranking</vt:lpstr>
      <vt:lpstr>Article 6(2) – Data not used in competition with business users</vt:lpstr>
      <vt:lpstr>Regulatory landscape - Platforms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Compliance WS - 26 March 2024 - merged.pptx</dc:title>
  <dc:subject/>
  <dc:creator>Utilisateur Microsoft Office</dc:creator>
  <cp:keywords/>
  <dc:description/>
  <cp:lastModifiedBy>ALDESCU Mara-Elena (CNECT)</cp:lastModifiedBy>
  <cp:revision>286</cp:revision>
  <cp:lastPrinted>2024-03-15T14:23:31Z</cp:lastPrinted>
  <dcterms:created xsi:type="dcterms:W3CDTF">2020-02-17T14:27:51Z</dcterms:created>
  <dcterms:modified xsi:type="dcterms:W3CDTF">2025-05-28T20:38:24Z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ServerID">
    <vt:lpwstr>0d3b22a6-6203-4efc-8e8e-b5279256493b</vt:lpwstr>
  </property>
  <property fmtid="{D5CDD505-2E9C-101B-9397-08002B2CF9AE}" pid="3" name="Offisync_ProviderInitializationData">
    <vt:lpwstr>https://webgate.ec.europa.eu/connected</vt:lpwstr>
  </property>
  <property fmtid="{D5CDD505-2E9C-101B-9397-08002B2CF9AE}" pid="4" name="Offisync_UpdateToken">
    <vt:lpwstr>1</vt:lpwstr>
  </property>
  <property fmtid="{D5CDD505-2E9C-101B-9397-08002B2CF9AE}" pid="5" name="Jive_VersionGuid">
    <vt:lpwstr>728d8852-d29e-48af-b1f5-3c0052d3fc2c</vt:lpwstr>
  </property>
  <property fmtid="{D5CDD505-2E9C-101B-9397-08002B2CF9AE}" pid="6" name="Jive_LatestUserAccountName">
    <vt:lpwstr>eichian</vt:lpwstr>
  </property>
  <property fmtid="{D5CDD505-2E9C-101B-9397-08002B2CF9AE}" pid="7" name="Offisync_UniqueId">
    <vt:lpwstr>257491</vt:lpwstr>
  </property>
  <property fmtid="{D5CDD505-2E9C-101B-9397-08002B2CF9AE}" pid="8" name="ContentTypeId">
    <vt:lpwstr>0x010100BF2FCCED0C3CA34289BDE3963578B741</vt:lpwstr>
  </property>
  <property fmtid="{D5CDD505-2E9C-101B-9397-08002B2CF9AE}" pid="9" name="_dlc_DocIdItemGuid">
    <vt:lpwstr>8dfc27c3-1100-44be-b033-766501c2c813</vt:lpwstr>
  </property>
  <property fmtid="{D5CDD505-2E9C-101B-9397-08002B2CF9AE}" pid="10" name="MSIP_Label_6bd9ddd1-4d20-43f6-abfa-fc3c07406f94_Enabled">
    <vt:lpwstr>true</vt:lpwstr>
  </property>
  <property fmtid="{D5CDD505-2E9C-101B-9397-08002B2CF9AE}" pid="11" name="MSIP_Label_6bd9ddd1-4d20-43f6-abfa-fc3c07406f94_SetDate">
    <vt:lpwstr>2022-09-20T14:42:47Z</vt:lpwstr>
  </property>
  <property fmtid="{D5CDD505-2E9C-101B-9397-08002B2CF9AE}" pid="12" name="MSIP_Label_6bd9ddd1-4d20-43f6-abfa-fc3c07406f94_Method">
    <vt:lpwstr>Standard</vt:lpwstr>
  </property>
  <property fmtid="{D5CDD505-2E9C-101B-9397-08002B2CF9AE}" pid="13" name="MSIP_Label_6bd9ddd1-4d20-43f6-abfa-fc3c07406f94_Name">
    <vt:lpwstr>Commission Use</vt:lpwstr>
  </property>
  <property fmtid="{D5CDD505-2E9C-101B-9397-08002B2CF9AE}" pid="14" name="MSIP_Label_6bd9ddd1-4d20-43f6-abfa-fc3c07406f94_SiteId">
    <vt:lpwstr>b24c8b06-522c-46fe-9080-70926f8dddb1</vt:lpwstr>
  </property>
  <property fmtid="{D5CDD505-2E9C-101B-9397-08002B2CF9AE}" pid="15" name="MSIP_Label_6bd9ddd1-4d20-43f6-abfa-fc3c07406f94_ActionId">
    <vt:lpwstr>6396b066-6f26-4e78-ac9d-8826bd6b0e39</vt:lpwstr>
  </property>
  <property fmtid="{D5CDD505-2E9C-101B-9397-08002B2CF9AE}" pid="16" name="MSIP_Label_6bd9ddd1-4d20-43f6-abfa-fc3c07406f94_ContentBits">
    <vt:lpwstr>0</vt:lpwstr>
  </property>
  <property fmtid="{D5CDD505-2E9C-101B-9397-08002B2CF9AE}" pid="17" name="Jive_ModifiedButNotPublished">
    <vt:lpwstr>True</vt:lpwstr>
  </property>
</Properties>
</file>